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73" r:id="rId6"/>
    <p:sldId id="261" r:id="rId7"/>
    <p:sldId id="264" r:id="rId8"/>
    <p:sldId id="263" r:id="rId9"/>
    <p:sldId id="265" r:id="rId10"/>
    <p:sldId id="266" r:id="rId11"/>
    <p:sldId id="267" r:id="rId12"/>
    <p:sldId id="268" r:id="rId13"/>
    <p:sldId id="274" r:id="rId14"/>
    <p:sldId id="271" r:id="rId15"/>
    <p:sldId id="269" r:id="rId16"/>
    <p:sldId id="272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411887"/>
            <a:ext cx="8640960" cy="144016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ГЕОРГИЕВСКАЯ </a:t>
            </a: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ЛЕНТА</a:t>
            </a: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ИСТОРИЯ </a:t>
            </a: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ВОЗНИКНОВЕНИЯ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5859752"/>
            <a:ext cx="3744416" cy="64807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sz="2000" b="1" i="1" dirty="0" smtClean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47480" y="1624570"/>
            <a:ext cx="67322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i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63" y="4257129"/>
            <a:ext cx="8143274" cy="11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124744"/>
            <a:ext cx="68529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Георгиевские знамёна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988840"/>
            <a:ext cx="3853006" cy="38286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747" y="2564904"/>
            <a:ext cx="3853006" cy="36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47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63332"/>
            <a:ext cx="2232248" cy="22993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505118"/>
            <a:ext cx="3835078" cy="29892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274" y="3717032"/>
            <a:ext cx="3089105" cy="249341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001811" y="795119"/>
            <a:ext cx="58998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годы Великой Отечественной войны, продолжая боевые традиции русской армии, 8 ноября 1943 года был учрежден орден Славы трех степеней. Его статус, так же, как и желто-черная расцветка ленты, напоминали о Георгиевском кресте. Затем Георгиевская лента, подтверждая традиционные цвета российской воинской доблести, украсила многие солдатские и современные российские наградные медали и знаки.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88025" y="3103443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Орден Славы трех степеней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48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124744"/>
            <a:ext cx="3225064" cy="53649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200" y="5733256"/>
            <a:ext cx="3783240" cy="5558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87409" y="10527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2 марта 1992 года Указом Президиума Верховного Совета России «О государственных наградах РФ» было принято решение о восстановлении российского ордена Святого Георгия и знака отличия «Георгиевский крест».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2850" y="2996952"/>
            <a:ext cx="3497542" cy="226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4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340768"/>
            <a:ext cx="66675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1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214" y="1052736"/>
            <a:ext cx="845225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Что означает черный и оранжевый цвет</a:t>
            </a:r>
            <a:r>
              <a:rPr lang="ru-RU" sz="2800" b="1" dirty="0" smtClean="0">
                <a:solidFill>
                  <a:srgbClr val="C00000"/>
                </a:solidFill>
              </a:rPr>
              <a:t>?</a:t>
            </a:r>
          </a:p>
          <a:p>
            <a:pPr algn="ctr"/>
            <a:endParaRPr lang="ru-RU" sz="2400" b="1" dirty="0">
              <a:solidFill>
                <a:srgbClr val="C00000"/>
              </a:solidFill>
            </a:endParaRPr>
          </a:p>
          <a:p>
            <a:pPr algn="ctr"/>
            <a:r>
              <a:rPr lang="ru-RU" dirty="0"/>
              <a:t>В России они являлись цветами императорскими, государственными, соответствовали черному двуглавому орлу и желтому полю государственного герба. Именно этой, символики, видимо, придерживалась императрица Екатерина 2, утверждая цвета ленты. Но, так как орден был назван в честь Святого Георгия Победоносца, цвета ленты, возможно, символизируют самого Святого Георгия и обозначают его мученическую смерть — три черных полосы, и чудесное воскрешение — две оранжевые полосы. Именно эти цвета и называются сейчас при обозначении цветов Георгиевской ленты. Кроме того, новая награда, вручалась исключительно за воинские подвиги. А цвета войны – это цвет пламени, то есть — оранжевый, и дыма — черный.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37" y="5013176"/>
            <a:ext cx="8324127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23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24744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Весной </a:t>
            </a:r>
            <a:r>
              <a:rPr lang="ru-RU" dirty="0"/>
              <a:t>2005 года на улицах российских городов впервые появилась «Георгиевская ленточка».  </a:t>
            </a:r>
            <a:r>
              <a:rPr lang="ru-RU" dirty="0" smtClean="0"/>
              <a:t>Эта </a:t>
            </a:r>
            <a:r>
              <a:rPr lang="ru-RU" dirty="0"/>
              <a:t>акция родилась стихийно, выросла она из интернет-проекта «Наша Победа», главной целью которого была публикация историй и фотографий времен Великой Отечественной войны. </a:t>
            </a:r>
            <a:r>
              <a:rPr lang="ru-RU" dirty="0" smtClean="0"/>
              <a:t>Ленточка </a:t>
            </a:r>
            <a:r>
              <a:rPr lang="ru-RU" dirty="0"/>
              <a:t>стала своеобразным атрибутом торжественных мероприятий, традиционных встреч с ветеранами, праздничных гуляний во многих городах Российской Федерации.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3043387"/>
            <a:ext cx="5292588" cy="35195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218996"/>
            <a:ext cx="316835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7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12776"/>
            <a:ext cx="880607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2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04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011" t="6970" r="8138" b="19846"/>
          <a:stretch/>
        </p:blipFill>
        <p:spPr>
          <a:xfrm>
            <a:off x="28011" y="1124744"/>
            <a:ext cx="9128942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6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953" y="2397081"/>
            <a:ext cx="5384339" cy="403825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7538" y="119675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Георгиевская лента </a:t>
            </a:r>
            <a:r>
              <a:rPr lang="ru-RU" dirty="0"/>
              <a:t>является одним из наиболее узнаваемых символов российской действительности последних лет. Эта лента черно-оранжевого цвета является одним из главных атрибутов Дня Победы в Великой Отечественной войне </a:t>
            </a:r>
            <a:r>
              <a:rPr lang="ru-RU" dirty="0" smtClean="0"/>
              <a:t> </a:t>
            </a:r>
            <a:r>
              <a:rPr lang="ru-RU" dirty="0"/>
              <a:t>– </a:t>
            </a:r>
            <a:endParaRPr lang="ru-RU" dirty="0" smtClean="0"/>
          </a:p>
          <a:p>
            <a:pPr algn="ctr"/>
            <a:r>
              <a:rPr lang="ru-RU" dirty="0" smtClean="0"/>
              <a:t>одного </a:t>
            </a:r>
            <a:r>
              <a:rPr lang="ru-RU" dirty="0"/>
              <a:t>из наиболее уважаемых праздников в нашей стране.</a:t>
            </a:r>
          </a:p>
        </p:txBody>
      </p:sp>
    </p:spTree>
    <p:extLst>
      <p:ext uri="{BB962C8B-B14F-4D97-AF65-F5344CB8AC3E}">
        <p14:creationId xmlns:p14="http://schemas.microsoft.com/office/powerpoint/2010/main" val="39162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1628800"/>
            <a:ext cx="5256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26 </a:t>
            </a:r>
            <a:r>
              <a:rPr lang="ru-RU" dirty="0"/>
              <a:t>ноября (7 декабря) 1769 года императрица Екатерина II учредила награду для офицеров Русской Армии, вручаемую за личную храбрость проявленную на полях сражений — орден Святого </a:t>
            </a:r>
            <a:r>
              <a:rPr lang="ru-RU" dirty="0" smtClean="0"/>
              <a:t>Георгия. Носить </a:t>
            </a:r>
            <a:r>
              <a:rPr lang="ru-RU" dirty="0"/>
              <a:t>его полагалось на «ленте шелковой о трех черных и двух желтых полосах», впоследствии за ней и закрепилось название — Георгиевская лента.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052736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История возникновения Георгиевской ленты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330" t="6954" r="47637" b="12204"/>
          <a:stretch/>
        </p:blipFill>
        <p:spPr>
          <a:xfrm>
            <a:off x="323528" y="1716848"/>
            <a:ext cx="3283212" cy="41443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500" t="4935" r="4620" b="5675"/>
          <a:stretch/>
        </p:blipFill>
        <p:spPr>
          <a:xfrm>
            <a:off x="4644008" y="3919926"/>
            <a:ext cx="3240360" cy="265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2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340768"/>
            <a:ext cx="4572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Георгий </a:t>
            </a:r>
            <a:r>
              <a:rPr lang="ru-RU" dirty="0"/>
              <a:t>Победоносец считается покровителем российского воинства. Кроме того, он изображён как покровитель на гербе Москвы. И потом сложилась такая давняя традиция, что Георгий Победоносец – это, прежде всего, человек, а затем уже символ несгибаемости русского духа. </a:t>
            </a:r>
            <a:endParaRPr lang="ru-RU" dirty="0" smtClean="0"/>
          </a:p>
          <a:p>
            <a:pPr algn="ctr"/>
            <a:r>
              <a:rPr lang="ru-RU" dirty="0" smtClean="0"/>
              <a:t>Введение </a:t>
            </a:r>
            <a:r>
              <a:rPr lang="ru-RU" dirty="0"/>
              <a:t>такого ордена должно было способствовать подъёму солдат. К ордену прилагается геральдическая составляющая, и она нашла свои истоки в существующих символах: чёрный - символ орла, а орёл - это герб Российской империи. Оранжевое поле сначала было жёлтым. Хочу заметить, что оранжевое и жёлтое считаются разновидностью золотого поля. Это поле российского государственного </a:t>
            </a:r>
            <a:r>
              <a:rPr lang="ru-RU" dirty="0" smtClean="0"/>
              <a:t>герба.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173530"/>
            <a:ext cx="3513232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3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39952" y="98072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Первые медали на Георгиевской ленте были вручены в августе 1787, когда небольшой отряд под командованием Суворова отбил атаку превосходящего по численности турецкого десанта стремившегося захватить крепость </a:t>
            </a:r>
            <a:r>
              <a:rPr lang="ru-RU" dirty="0" err="1"/>
              <a:t>Кинбурн</a:t>
            </a:r>
            <a:r>
              <a:rPr lang="ru-RU" dirty="0"/>
              <a:t>. Суворов, находившийся в первых рядах сражавшихся и воодушевлявший их личным примером, в этом бою был дважды ранен, мужество российских солдат позволили разгромить турецкий десант.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6342" y="4184821"/>
            <a:ext cx="2223236" cy="24701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749" t="-3087" r="10785" b="3087"/>
          <a:stretch/>
        </p:blipFill>
        <p:spPr>
          <a:xfrm>
            <a:off x="251521" y="1043363"/>
            <a:ext cx="360040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9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267265"/>
            <a:ext cx="7692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Правила ношения орденов разных степеней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4756354"/>
            <a:ext cx="5186731" cy="19052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87509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4 степени ордена </a:t>
            </a:r>
            <a:r>
              <a:rPr lang="ru-RU" sz="2400" b="1" dirty="0" smtClean="0">
                <a:solidFill>
                  <a:srgbClr val="C00000"/>
                </a:solidFill>
              </a:rPr>
              <a:t>Святого Георгия </a:t>
            </a:r>
            <a:r>
              <a:rPr lang="ru-RU" sz="2400" b="1" dirty="0">
                <a:solidFill>
                  <a:srgbClr val="C00000"/>
                </a:solidFill>
              </a:rPr>
              <a:t>Победоносца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267636"/>
            <a:ext cx="1627525" cy="28686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2164" y="1504648"/>
            <a:ext cx="1728192" cy="26272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0757" y="1625263"/>
            <a:ext cx="1708824" cy="25978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9982" y="1699392"/>
            <a:ext cx="1724579" cy="261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4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Георгиевская </a:t>
            </a:r>
            <a:r>
              <a:rPr lang="ru-RU" sz="2400" b="1" dirty="0" smtClean="0">
                <a:solidFill>
                  <a:srgbClr val="C00000"/>
                </a:solidFill>
              </a:rPr>
              <a:t>лента </a:t>
            </a:r>
            <a:r>
              <a:rPr lang="ru-RU" sz="2400" b="1" dirty="0">
                <a:solidFill>
                  <a:srgbClr val="C00000"/>
                </a:solidFill>
              </a:rPr>
              <a:t>на коллективных </a:t>
            </a:r>
            <a:r>
              <a:rPr lang="ru-RU" sz="2400" b="1" dirty="0" smtClean="0">
                <a:solidFill>
                  <a:srgbClr val="C00000"/>
                </a:solidFill>
              </a:rPr>
              <a:t>наградах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556792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Лента ордена Святого Георгия начинает занимать особо почитаемое положение и при коллективных награждениях различных воинских частей Российской Армии. К таковым следует отнести, так называемые </a:t>
            </a:r>
            <a:r>
              <a:rPr lang="ru-RU" b="1" dirty="0">
                <a:solidFill>
                  <a:srgbClr val="C00000"/>
                </a:solidFill>
              </a:rPr>
              <a:t>Георгиевские трубы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/>
              <a:t>введенные в 1805 г. Трубы эти изготавливались из серебра, на корпус наносилось изображение Георгиевского креста и надпись, указывающая, за что дано это отличие. Кроме того на трубу крепился темляк из ленты черно — оранжевых цветов.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425517"/>
            <a:ext cx="240030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3425517"/>
            <a:ext cx="4555430" cy="301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35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988840"/>
            <a:ext cx="3706689" cy="35786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1994936"/>
            <a:ext cx="2414225" cy="35725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268760"/>
            <a:ext cx="7437765" cy="5182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112" y="5769377"/>
            <a:ext cx="6840305" cy="100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60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630</Words>
  <Application>Microsoft Office PowerPoint</Application>
  <PresentationFormat>Экран (4:3)</PresentationFormat>
  <Paragraphs>20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ГЕОРГИЕВСКАЯ ЛЕНТА ИСТОРИЯ ВОЗНИКНОВЕНИЯ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User</cp:lastModifiedBy>
  <cp:revision>35</cp:revision>
  <dcterms:created xsi:type="dcterms:W3CDTF">2015-04-19T15:51:03Z</dcterms:created>
  <dcterms:modified xsi:type="dcterms:W3CDTF">2022-04-29T08:02:09Z</dcterms:modified>
</cp:coreProperties>
</file>