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Луиза Белалова" userId="20f274777cd00e8b" providerId="LiveId" clId="{6F850B51-D7EC-4F7D-B49F-870A72878008}"/>
    <pc:docChg chg="undo custSel addSld modSld">
      <pc:chgData name="Луиза Белалова" userId="20f274777cd00e8b" providerId="LiveId" clId="{6F850B51-D7EC-4F7D-B49F-870A72878008}" dt="2022-05-16T08:53:40.099" v="1988" actId="20577"/>
      <pc:docMkLst>
        <pc:docMk/>
      </pc:docMkLst>
      <pc:sldChg chg="modSp new mod">
        <pc:chgData name="Луиза Белалова" userId="20f274777cd00e8b" providerId="LiveId" clId="{6F850B51-D7EC-4F7D-B49F-870A72878008}" dt="2022-05-11T05:47:13.981" v="4" actId="2711"/>
        <pc:sldMkLst>
          <pc:docMk/>
          <pc:sldMk cId="3086482614" sldId="256"/>
        </pc:sldMkLst>
        <pc:spChg chg="mod">
          <ac:chgData name="Луиза Белалова" userId="20f274777cd00e8b" providerId="LiveId" clId="{6F850B51-D7EC-4F7D-B49F-870A72878008}" dt="2022-05-11T05:47:13.981" v="4" actId="2711"/>
          <ac:spMkLst>
            <pc:docMk/>
            <pc:sldMk cId="3086482614" sldId="256"/>
            <ac:spMk id="2" creationId="{9BD01D4B-4731-4D9E-8AB6-35A4EAD572B7}"/>
          </ac:spMkLst>
        </pc:spChg>
      </pc:sldChg>
      <pc:sldChg chg="addSp delSp modSp new mod">
        <pc:chgData name="Луиза Белалова" userId="20f274777cd00e8b" providerId="LiveId" clId="{6F850B51-D7EC-4F7D-B49F-870A72878008}" dt="2022-05-11T05:55:28.944" v="368" actId="1076"/>
        <pc:sldMkLst>
          <pc:docMk/>
          <pc:sldMk cId="3347711856" sldId="257"/>
        </pc:sldMkLst>
        <pc:spChg chg="mod">
          <ac:chgData name="Луиза Белалова" userId="20f274777cd00e8b" providerId="LiveId" clId="{6F850B51-D7EC-4F7D-B49F-870A72878008}" dt="2022-05-11T05:55:28.944" v="368" actId="1076"/>
          <ac:spMkLst>
            <pc:docMk/>
            <pc:sldMk cId="3347711856" sldId="257"/>
            <ac:spMk id="2" creationId="{BB1EAFC3-948A-4258-AC3F-9D2D5E7D59D8}"/>
          </ac:spMkLst>
        </pc:spChg>
        <pc:spChg chg="del">
          <ac:chgData name="Луиза Белалова" userId="20f274777cd00e8b" providerId="LiveId" clId="{6F850B51-D7EC-4F7D-B49F-870A72878008}" dt="2022-05-11T05:52:11.204" v="323" actId="931"/>
          <ac:spMkLst>
            <pc:docMk/>
            <pc:sldMk cId="3347711856" sldId="257"/>
            <ac:spMk id="3" creationId="{DB1D5405-E1BB-4B61-B6F2-89A63F1E861F}"/>
          </ac:spMkLst>
        </pc:spChg>
        <pc:spChg chg="mod">
          <ac:chgData name="Луиза Белалова" userId="20f274777cd00e8b" providerId="LiveId" clId="{6F850B51-D7EC-4F7D-B49F-870A72878008}" dt="2022-05-11T05:55:19.116" v="367" actId="27636"/>
          <ac:spMkLst>
            <pc:docMk/>
            <pc:sldMk cId="3347711856" sldId="257"/>
            <ac:spMk id="4" creationId="{7799893F-E991-4F96-865A-862067144C55}"/>
          </ac:spMkLst>
        </pc:spChg>
        <pc:picChg chg="add mod">
          <ac:chgData name="Луиза Белалова" userId="20f274777cd00e8b" providerId="LiveId" clId="{6F850B51-D7EC-4F7D-B49F-870A72878008}" dt="2022-05-11T05:52:24.305" v="325" actId="1440"/>
          <ac:picMkLst>
            <pc:docMk/>
            <pc:sldMk cId="3347711856" sldId="257"/>
            <ac:picMk id="6" creationId="{A27D5D4B-6AE3-499F-9ADB-A07B87236C2A}"/>
          </ac:picMkLst>
        </pc:picChg>
      </pc:sldChg>
      <pc:sldChg chg="modSp new mod">
        <pc:chgData name="Луиза Белалова" userId="20f274777cd00e8b" providerId="LiveId" clId="{6F850B51-D7EC-4F7D-B49F-870A72878008}" dt="2022-05-11T06:19:22.667" v="820" actId="20577"/>
        <pc:sldMkLst>
          <pc:docMk/>
          <pc:sldMk cId="1190227504" sldId="258"/>
        </pc:sldMkLst>
        <pc:spChg chg="mod">
          <ac:chgData name="Луиза Белалова" userId="20f274777cd00e8b" providerId="LiveId" clId="{6F850B51-D7EC-4F7D-B49F-870A72878008}" dt="2022-05-11T05:56:53.842" v="451" actId="20577"/>
          <ac:spMkLst>
            <pc:docMk/>
            <pc:sldMk cId="1190227504" sldId="258"/>
            <ac:spMk id="2" creationId="{8EFF1A73-23C8-4D2E-92B9-74E8F32EAEF9}"/>
          </ac:spMkLst>
        </pc:spChg>
        <pc:spChg chg="mod">
          <ac:chgData name="Луиза Белалова" userId="20f274777cd00e8b" providerId="LiveId" clId="{6F850B51-D7EC-4F7D-B49F-870A72878008}" dt="2022-05-11T06:19:22.667" v="820" actId="20577"/>
          <ac:spMkLst>
            <pc:docMk/>
            <pc:sldMk cId="1190227504" sldId="258"/>
            <ac:spMk id="3" creationId="{8918F027-C65B-4448-B39F-520649F4E72D}"/>
          </ac:spMkLst>
        </pc:spChg>
      </pc:sldChg>
      <pc:sldChg chg="modSp new mod">
        <pc:chgData name="Луиза Белалова" userId="20f274777cd00e8b" providerId="LiveId" clId="{6F850B51-D7EC-4F7D-B49F-870A72878008}" dt="2022-05-16T08:01:31.938" v="1786" actId="1076"/>
        <pc:sldMkLst>
          <pc:docMk/>
          <pc:sldMk cId="205689290" sldId="259"/>
        </pc:sldMkLst>
        <pc:spChg chg="mod">
          <ac:chgData name="Луиза Белалова" userId="20f274777cd00e8b" providerId="LiveId" clId="{6F850B51-D7EC-4F7D-B49F-870A72878008}" dt="2022-05-16T07:01:22.098" v="1304" actId="2711"/>
          <ac:spMkLst>
            <pc:docMk/>
            <pc:sldMk cId="205689290" sldId="259"/>
            <ac:spMk id="2" creationId="{D3765D62-60B0-4317-9B4A-5F9B4143D471}"/>
          </ac:spMkLst>
        </pc:spChg>
        <pc:spChg chg="mod">
          <ac:chgData name="Луиза Белалова" userId="20f274777cd00e8b" providerId="LiveId" clId="{6F850B51-D7EC-4F7D-B49F-870A72878008}" dt="2022-05-16T08:01:31.938" v="1786" actId="1076"/>
          <ac:spMkLst>
            <pc:docMk/>
            <pc:sldMk cId="205689290" sldId="259"/>
            <ac:spMk id="3" creationId="{E197F06A-3D66-452F-8E5A-595ECDBCB3B1}"/>
          </ac:spMkLst>
        </pc:spChg>
      </pc:sldChg>
      <pc:sldChg chg="addSp modSp new mod">
        <pc:chgData name="Луиза Белалова" userId="20f274777cd00e8b" providerId="LiveId" clId="{6F850B51-D7EC-4F7D-B49F-870A72878008}" dt="2022-05-16T07:00:43.940" v="1300" actId="2711"/>
        <pc:sldMkLst>
          <pc:docMk/>
          <pc:sldMk cId="169058981" sldId="260"/>
        </pc:sldMkLst>
        <pc:spChg chg="mod">
          <ac:chgData name="Луиза Белалова" userId="20f274777cd00e8b" providerId="LiveId" clId="{6F850B51-D7EC-4F7D-B49F-870A72878008}" dt="2022-05-16T07:00:43.940" v="1300" actId="2711"/>
          <ac:spMkLst>
            <pc:docMk/>
            <pc:sldMk cId="169058981" sldId="260"/>
            <ac:spMk id="2" creationId="{C84988B1-30B2-11CD-B131-9F0CAFFAEAF5}"/>
          </ac:spMkLst>
        </pc:spChg>
        <pc:spChg chg="add mod">
          <ac:chgData name="Луиза Белалова" userId="20f274777cd00e8b" providerId="LiveId" clId="{6F850B51-D7EC-4F7D-B49F-870A72878008}" dt="2022-05-16T07:00:34.898" v="1299" actId="2711"/>
          <ac:spMkLst>
            <pc:docMk/>
            <pc:sldMk cId="169058981" sldId="260"/>
            <ac:spMk id="3" creationId="{C9F58456-8EE6-2EE9-73B5-7DE4F50AA85F}"/>
          </ac:spMkLst>
        </pc:spChg>
      </pc:sldChg>
      <pc:sldChg chg="addSp delSp modSp new mod">
        <pc:chgData name="Луиза Белалова" userId="20f274777cd00e8b" providerId="LiveId" clId="{6F850B51-D7EC-4F7D-B49F-870A72878008}" dt="2022-05-16T07:41:50.462" v="1763" actId="2710"/>
        <pc:sldMkLst>
          <pc:docMk/>
          <pc:sldMk cId="1723949331" sldId="261"/>
        </pc:sldMkLst>
        <pc:spChg chg="mod">
          <ac:chgData name="Луиза Белалова" userId="20f274777cd00e8b" providerId="LiveId" clId="{6F850B51-D7EC-4F7D-B49F-870A72878008}" dt="2022-05-16T07:28:33.684" v="1703" actId="20577"/>
          <ac:spMkLst>
            <pc:docMk/>
            <pc:sldMk cId="1723949331" sldId="261"/>
            <ac:spMk id="2" creationId="{66B91FC4-C27C-F665-C650-6AB586A7D8E2}"/>
          </ac:spMkLst>
        </pc:spChg>
        <pc:spChg chg="add del mod">
          <ac:chgData name="Луиза Белалова" userId="20f274777cd00e8b" providerId="LiveId" clId="{6F850B51-D7EC-4F7D-B49F-870A72878008}" dt="2022-05-16T07:09:41.042" v="1344" actId="21"/>
          <ac:spMkLst>
            <pc:docMk/>
            <pc:sldMk cId="1723949331" sldId="261"/>
            <ac:spMk id="3" creationId="{5F8A2DC6-B6AB-65FA-2414-3B01B9F750AA}"/>
          </ac:spMkLst>
        </pc:spChg>
        <pc:graphicFrameChg chg="add del mod modGraphic">
          <ac:chgData name="Луиза Белалова" userId="20f274777cd00e8b" providerId="LiveId" clId="{6F850B51-D7EC-4F7D-B49F-870A72878008}" dt="2022-05-16T07:13:52.551" v="1381" actId="21"/>
          <ac:graphicFrameMkLst>
            <pc:docMk/>
            <pc:sldMk cId="1723949331" sldId="261"/>
            <ac:graphicFrameMk id="4" creationId="{0FEA9F9B-9D50-DA50-0BE4-3234E22A9A28}"/>
          </ac:graphicFrameMkLst>
        </pc:graphicFrameChg>
        <pc:graphicFrameChg chg="add del mod">
          <ac:chgData name="Луиза Белалова" userId="20f274777cd00e8b" providerId="LiveId" clId="{6F850B51-D7EC-4F7D-B49F-870A72878008}" dt="2022-05-16T07:13:56.796" v="1383"/>
          <ac:graphicFrameMkLst>
            <pc:docMk/>
            <pc:sldMk cId="1723949331" sldId="261"/>
            <ac:graphicFrameMk id="5" creationId="{244BAB8A-1726-CE8E-CA08-842044F28F96}"/>
          </ac:graphicFrameMkLst>
        </pc:graphicFrameChg>
        <pc:graphicFrameChg chg="add mod modGraphic">
          <ac:chgData name="Луиза Белалова" userId="20f274777cd00e8b" providerId="LiveId" clId="{6F850B51-D7EC-4F7D-B49F-870A72878008}" dt="2022-05-16T07:41:50.462" v="1763" actId="2710"/>
          <ac:graphicFrameMkLst>
            <pc:docMk/>
            <pc:sldMk cId="1723949331" sldId="261"/>
            <ac:graphicFrameMk id="6" creationId="{E941ABB2-800F-BE1B-3B50-7DD9720BDCD9}"/>
          </ac:graphicFrameMkLst>
        </pc:graphicFrameChg>
      </pc:sldChg>
      <pc:sldChg chg="addSp delSp modSp new mod">
        <pc:chgData name="Луиза Белалова" userId="20f274777cd00e8b" providerId="LiveId" clId="{6F850B51-D7EC-4F7D-B49F-870A72878008}" dt="2022-05-16T08:22:33.989" v="1872" actId="14100"/>
        <pc:sldMkLst>
          <pc:docMk/>
          <pc:sldMk cId="2370388423" sldId="262"/>
        </pc:sldMkLst>
        <pc:picChg chg="add mod">
          <ac:chgData name="Луиза Белалова" userId="20f274777cd00e8b" providerId="LiveId" clId="{6F850B51-D7EC-4F7D-B49F-870A72878008}" dt="2022-05-16T08:19:56.343" v="1803" actId="14100"/>
          <ac:picMkLst>
            <pc:docMk/>
            <pc:sldMk cId="2370388423" sldId="262"/>
            <ac:picMk id="3" creationId="{F345A73A-27BE-CAC0-C1F2-AED977A78014}"/>
          </ac:picMkLst>
        </pc:picChg>
        <pc:picChg chg="add mod">
          <ac:chgData name="Луиза Белалова" userId="20f274777cd00e8b" providerId="LiveId" clId="{6F850B51-D7EC-4F7D-B49F-870A72878008}" dt="2022-05-16T07:59:48.510" v="1777" actId="1076"/>
          <ac:picMkLst>
            <pc:docMk/>
            <pc:sldMk cId="2370388423" sldId="262"/>
            <ac:picMk id="5" creationId="{6C209D5D-5710-8AA6-C8F1-F398F51E3C0A}"/>
          </ac:picMkLst>
        </pc:picChg>
        <pc:picChg chg="add mod ord">
          <ac:chgData name="Луиза Белалова" userId="20f274777cd00e8b" providerId="LiveId" clId="{6F850B51-D7EC-4F7D-B49F-870A72878008}" dt="2022-05-16T08:00:30.474" v="1785" actId="14100"/>
          <ac:picMkLst>
            <pc:docMk/>
            <pc:sldMk cId="2370388423" sldId="262"/>
            <ac:picMk id="7" creationId="{5FDA5EF6-3E8D-966E-3868-A59C8E7A5C2D}"/>
          </ac:picMkLst>
        </pc:picChg>
        <pc:picChg chg="add del mod">
          <ac:chgData name="Луиза Белалова" userId="20f274777cd00e8b" providerId="LiveId" clId="{6F850B51-D7EC-4F7D-B49F-870A72878008}" dt="2022-05-16T08:18:37.648" v="1788"/>
          <ac:picMkLst>
            <pc:docMk/>
            <pc:sldMk cId="2370388423" sldId="262"/>
            <ac:picMk id="9" creationId="{BB0A30B7-3092-91E5-3ACE-C1F4F097E0D7}"/>
          </ac:picMkLst>
        </pc:picChg>
        <pc:picChg chg="add mod">
          <ac:chgData name="Луиза Белалова" userId="20f274777cd00e8b" providerId="LiveId" clId="{6F850B51-D7EC-4F7D-B49F-870A72878008}" dt="2022-05-16T08:22:33.989" v="1872" actId="14100"/>
          <ac:picMkLst>
            <pc:docMk/>
            <pc:sldMk cId="2370388423" sldId="262"/>
            <ac:picMk id="11" creationId="{C338BEA8-4D2C-64F9-F8A5-74FE901740F2}"/>
          </ac:picMkLst>
        </pc:picChg>
        <pc:picChg chg="add mod modCrop">
          <ac:chgData name="Луиза Белалова" userId="20f274777cd00e8b" providerId="LiveId" clId="{6F850B51-D7EC-4F7D-B49F-870A72878008}" dt="2022-05-16T08:22:27.364" v="1870" actId="1076"/>
          <ac:picMkLst>
            <pc:docMk/>
            <pc:sldMk cId="2370388423" sldId="262"/>
            <ac:picMk id="13" creationId="{AE980714-7ABF-31BC-B258-FEC3EA420E9E}"/>
          </ac:picMkLst>
        </pc:picChg>
      </pc:sldChg>
      <pc:sldChg chg="modSp new mod">
        <pc:chgData name="Луиза Белалова" userId="20f274777cd00e8b" providerId="LiveId" clId="{6F850B51-D7EC-4F7D-B49F-870A72878008}" dt="2022-05-16T08:53:40.099" v="1988" actId="20577"/>
        <pc:sldMkLst>
          <pc:docMk/>
          <pc:sldMk cId="1604853256" sldId="263"/>
        </pc:sldMkLst>
        <pc:spChg chg="mod">
          <ac:chgData name="Луиза Белалова" userId="20f274777cd00e8b" providerId="LiveId" clId="{6F850B51-D7EC-4F7D-B49F-870A72878008}" dt="2022-05-16T08:53:40.099" v="1988" actId="20577"/>
          <ac:spMkLst>
            <pc:docMk/>
            <pc:sldMk cId="1604853256" sldId="263"/>
            <ac:spMk id="2" creationId="{5F8D95E4-0C54-E79A-4AD6-21063DDF7FD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231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710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838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58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63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467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7534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103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338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748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470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525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409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103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343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236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61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8C833DA-2495-48FA-85E9-CE834F6D7E3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64DAC7F-290C-4B7A-9254-691F16AC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275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D01D4B-4731-4D9E-8AB6-35A4EAD57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конкурс</a:t>
            </a:r>
            <a:br>
              <a:rPr lang="ru-RU" sz="4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наставник»</a:t>
            </a:r>
            <a:br>
              <a:rPr lang="ru-RU" sz="4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 «Я горжусь»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Индивидуальное наставничество ребенка с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зпр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7.2</a:t>
            </a:r>
          </a:p>
        </p:txBody>
      </p:sp>
    </p:spTree>
    <p:extLst>
      <p:ext uri="{BB962C8B-B14F-4D97-AF65-F5344CB8AC3E}">
        <p14:creationId xmlns:p14="http://schemas.microsoft.com/office/powerpoint/2010/main" val="3086482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1EAFC3-948A-4258-AC3F-9D2D5E7D5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781" y="348343"/>
            <a:ext cx="3935688" cy="2023252"/>
          </a:xfrm>
        </p:spPr>
        <p:txBody>
          <a:bodyPr/>
          <a:lstStyle/>
          <a:p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педагоге-наставнике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27D5D4B-6AE3-499F-9ADB-A07B87236C2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413" y="1134004"/>
            <a:ext cx="6199187" cy="4132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799893F-E991-4F96-865A-862067144C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7788" y="2632851"/>
            <a:ext cx="4121675" cy="3478699"/>
          </a:xfrm>
        </p:spPr>
        <p:txBody>
          <a:bodyPr>
            <a:normAutofit/>
          </a:bodyPr>
          <a:lstStyle/>
          <a:p>
            <a:pPr algn="l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ФИО: Белалова Луиза </a:t>
            </a:r>
            <a:r>
              <a:rPr lang="ru-RU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Шагитовна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Образование: высшее (бакалавр)</a:t>
            </a:r>
          </a:p>
          <a:p>
            <a:pPr algn="l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Учебное заведение: Курганский государственный университет</a:t>
            </a:r>
          </a:p>
          <a:p>
            <a:pPr algn="l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Специальность: психолог</a:t>
            </a:r>
          </a:p>
          <a:p>
            <a:pPr algn="l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стаж: 1 год</a:t>
            </a:r>
          </a:p>
          <a:p>
            <a:pPr algn="l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Должность: Педагог-психолог, педагог-организатор</a:t>
            </a:r>
          </a:p>
          <a:p>
            <a:pPr algn="l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работы: МКОУ «Садовская СОШ»</a:t>
            </a:r>
          </a:p>
        </p:txBody>
      </p:sp>
    </p:spTree>
    <p:extLst>
      <p:ext uri="{BB962C8B-B14F-4D97-AF65-F5344CB8AC3E}">
        <p14:creationId xmlns:p14="http://schemas.microsoft.com/office/powerpoint/2010/main" val="3347711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1A73-23C8-4D2E-92B9-74E8F32EA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работы педагога-наставником ребенком с ОВЗ (ЗПР 7.2)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18F027-C65B-4448-B39F-520649F4E72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9127" y="2367092"/>
            <a:ext cx="10568473" cy="415500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Цель: оказание помощи детям с задержкой психического развития успешно и продуктивно  взаимодействовать с социумом, регулировать собственное поведение.</a:t>
            </a:r>
          </a:p>
          <a:p>
            <a:pPr marL="0" indent="0">
              <a:buNone/>
            </a:pPr>
            <a:r>
              <a:rPr lang="ru-RU" sz="4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Задачи:</a:t>
            </a:r>
          </a:p>
          <a:p>
            <a:pPr marL="0" indent="0">
              <a:buNone/>
            </a:pPr>
            <a:r>
              <a:rPr lang="ru-RU" sz="4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Основными задачами наставничества являются:</a:t>
            </a:r>
          </a:p>
          <a:p>
            <a:pPr algn="l"/>
            <a:r>
              <a:rPr lang="ru-RU" sz="4800" b="0" i="0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контакта с ребенком </a:t>
            </a:r>
          </a:p>
          <a:p>
            <a:pPr algn="l"/>
            <a:r>
              <a:rPr lang="ru-RU" sz="48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800" b="0" i="0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бучение социальным и практическим навыкам, необходимым для адаптации в обществе</a:t>
            </a:r>
          </a:p>
          <a:p>
            <a:pPr algn="l"/>
            <a:r>
              <a:rPr lang="ru-RU" sz="4800" b="0" i="0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Отслеживание социальных контактов</a:t>
            </a:r>
          </a:p>
          <a:p>
            <a:pPr algn="l"/>
            <a:r>
              <a:rPr lang="ru-RU" sz="4800" b="0" i="0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ближайшего окружения</a:t>
            </a:r>
          </a:p>
          <a:p>
            <a:pPr algn="l"/>
            <a:r>
              <a:rPr lang="ru-RU" sz="4800" b="0" i="0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получении образования</a:t>
            </a:r>
          </a:p>
          <a:p>
            <a:pPr algn="l"/>
            <a:r>
              <a:rPr lang="ru-RU" sz="4800" b="0" i="0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кругозора</a:t>
            </a:r>
          </a:p>
          <a:p>
            <a:pPr algn="l"/>
            <a:r>
              <a:rPr lang="ru-RU" sz="4800" b="0" i="0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организации досуга</a:t>
            </a:r>
          </a:p>
          <a:p>
            <a:pPr algn="l"/>
            <a:r>
              <a:rPr lang="ru-RU" sz="4800" b="0" i="0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соблюдением принудительных мер воспитательного воздействия (ограничения пребывания на улице, обязанность учиться)</a:t>
            </a:r>
          </a:p>
          <a:p>
            <a:pPr algn="l"/>
            <a:r>
              <a:rPr lang="ru-RU" sz="4800" b="0" i="0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конфликтных ситуациях в школе</a:t>
            </a:r>
          </a:p>
          <a:p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227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765D62-60B0-4317-9B4A-5F9B4143D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зпр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97F06A-3D66-452F-8E5A-595ECDBCB3B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399" y="2031189"/>
            <a:ext cx="10363826" cy="3424107"/>
          </a:xfrm>
        </p:spPr>
        <p:txBody>
          <a:bodyPr/>
          <a:lstStyle/>
          <a:p>
            <a:pPr marL="0" indent="0">
              <a:buNone/>
            </a:pPr>
            <a:r>
              <a:rPr lang="ru-RU" b="0" i="0" cap="none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детей с задержкой психического развития (далее – ЗПР) – наиболее многочисленная группа среди детей с ограниченными возможностями здоровья. Обучающиеся с ЗПР как правило продолжают испытывать в той или иной степени затруднения в учебной деятельности, обусловленные </a:t>
            </a:r>
            <a:r>
              <a:rPr lang="ru-RU" b="0" i="0" cap="none" dirty="0" err="1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дефицитарными</a:t>
            </a:r>
            <a:r>
              <a:rPr lang="ru-RU" b="0" i="0" cap="none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познавательными способностями, специфическими недостатками психологического и речевого развития, нарушениями регуляции поведения и деятельности, снижением умственной работоспособности и продуктивности. 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89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4988B1-30B2-11CD-B131-9F0CAFFAE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Характерные особенные детей с ЗПР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F58456-8EE6-2EE9-73B5-7DE4F50AA85F}"/>
              </a:ext>
            </a:extLst>
          </p:cNvPr>
          <p:cNvSpPr txBox="1"/>
          <p:nvPr/>
        </p:nvSpPr>
        <p:spPr>
          <a:xfrm>
            <a:off x="1063690" y="1894114"/>
            <a:ext cx="1059024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Отставание в психическом развитии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Неравномерность проявлений недостаточности развития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Несоответствие интеллектуальных возможностей ребенка его возрасту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Неустойчивость внимания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развития восприятия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развития памяти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Отставание в речевом развитии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Несформированность произвольной регуляции поведения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или слабость учебной мотивации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Несформированность сюжетно-ролевой игры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58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B91FC4-C27C-F665-C650-6AB586A7D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0"/>
            <a:ext cx="10364451" cy="774441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работы с ребенком, 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зпр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E941ABB2-800F-BE1B-3B50-7DD9720BDC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006342"/>
              </p:ext>
            </p:extLst>
          </p:nvPr>
        </p:nvGraphicFramePr>
        <p:xfrm>
          <a:off x="653142" y="774442"/>
          <a:ext cx="10364451" cy="560898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24635">
                  <a:extLst>
                    <a:ext uri="{9D8B030D-6E8A-4147-A177-3AD203B41FA5}">
                      <a16:colId xmlns:a16="http://schemas.microsoft.com/office/drawing/2014/main" val="3616779783"/>
                    </a:ext>
                  </a:extLst>
                </a:gridCol>
                <a:gridCol w="3457032">
                  <a:extLst>
                    <a:ext uri="{9D8B030D-6E8A-4147-A177-3AD203B41FA5}">
                      <a16:colId xmlns:a16="http://schemas.microsoft.com/office/drawing/2014/main" val="3536295652"/>
                    </a:ext>
                  </a:extLst>
                </a:gridCol>
                <a:gridCol w="2590835">
                  <a:extLst>
                    <a:ext uri="{9D8B030D-6E8A-4147-A177-3AD203B41FA5}">
                      <a16:colId xmlns:a16="http://schemas.microsoft.com/office/drawing/2014/main" val="2498910664"/>
                    </a:ext>
                  </a:extLst>
                </a:gridCol>
                <a:gridCol w="2591949">
                  <a:extLst>
                    <a:ext uri="{9D8B030D-6E8A-4147-A177-3AD203B41FA5}">
                      <a16:colId xmlns:a16="http://schemas.microsoft.com/office/drawing/2014/main" val="3330929657"/>
                    </a:ext>
                  </a:extLst>
                </a:gridCol>
              </a:tblGrid>
              <a:tr h="46018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работы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extLst>
                  <a:ext uri="{0D108BD9-81ED-4DB2-BD59-A6C34878D82A}">
                    <a16:rowId xmlns:a16="http://schemas.microsoft.com/office/drawing/2014/main" val="3272717803"/>
                  </a:ext>
                </a:extLst>
              </a:tr>
              <a:tr h="460184">
                <a:tc gridSpan="4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Диагностический блок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8790583"/>
                  </a:ext>
                </a:extLst>
              </a:tr>
              <a:tr h="110971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эмоционального-волевой сферы, взаимоотношений в классном коллективе, диагностирование познавательных процессов, навыков самоконтроля</a:t>
                      </a: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2884" marR="12884" marT="0" marB="0"/>
                </a:tc>
                <a:extLst>
                  <a:ext uri="{0D108BD9-81ED-4DB2-BD59-A6C34878D82A}">
                    <a16:rowId xmlns:a16="http://schemas.microsoft.com/office/drawing/2014/main" val="2444550109"/>
                  </a:ext>
                </a:extLst>
              </a:tr>
              <a:tr h="68893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Кл. руководитель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Соц. педагог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extLst>
                  <a:ext uri="{0D108BD9-81ED-4DB2-BD59-A6C34878D82A}">
                    <a16:rowId xmlns:a16="http://schemas.microsoft.com/office/drawing/2014/main" val="2159497734"/>
                  </a:ext>
                </a:extLst>
              </a:tr>
              <a:tr h="322468">
                <a:tc gridSpan="4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Коррекционная работа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7023859"/>
                  </a:ext>
                </a:extLst>
              </a:tr>
              <a:tr h="68893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Индивидуальные беседы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Кл. руководитель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Соц. педагог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extLst>
                  <a:ext uri="{0D108BD9-81ED-4DB2-BD59-A6C34878D82A}">
                    <a16:rowId xmlns:a16="http://schemas.microsoft.com/office/drawing/2014/main" val="918958251"/>
                  </a:ext>
                </a:extLst>
              </a:tr>
              <a:tr h="68893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Вовлечение в активную жизнь школы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постоянно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Кл. руководитель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 по ВР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Педагог-организатор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extLst>
                  <a:ext uri="{0D108BD9-81ED-4DB2-BD59-A6C34878D82A}">
                    <a16:rowId xmlns:a16="http://schemas.microsoft.com/office/drawing/2014/main" val="677708603"/>
                  </a:ext>
                </a:extLst>
              </a:tr>
              <a:tr h="21597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Развитие когнитивных процессов </a:t>
                      </a: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 в месяц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extLst>
                  <a:ext uri="{0D108BD9-81ED-4DB2-BD59-A6C34878D82A}">
                    <a16:rowId xmlns:a16="http://schemas.microsoft.com/office/drawing/2014/main" val="1669271397"/>
                  </a:ext>
                </a:extLst>
              </a:tr>
              <a:tr h="215974">
                <a:tc gridSpan="4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Просветительская работа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9598027"/>
                  </a:ext>
                </a:extLst>
              </a:tr>
              <a:tr h="56044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Индивидуальные беседы с родителями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раз в полугодие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884" marR="128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Кл. руководитель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Соц. Педагог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</a:p>
                  </a:txBody>
                  <a:tcPr marL="12884" marR="12884" marT="0" marB="0"/>
                </a:tc>
                <a:extLst>
                  <a:ext uri="{0D108BD9-81ED-4DB2-BD59-A6C34878D82A}">
                    <a16:rowId xmlns:a16="http://schemas.microsoft.com/office/drawing/2014/main" val="1803712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3949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DA5EF6-3E8D-966E-3868-A59C8E7A5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66522" cy="325638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45A73A-27BE-CAC0-C1F2-AED977A780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436" y="-1"/>
            <a:ext cx="4336013" cy="36016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209D5D-5710-8AA6-C8F1-F398F51E3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47025" y="606425"/>
            <a:ext cx="4851400" cy="36385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338BEA8-4D2C-64F9-F8A5-74FE901740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706" y="3601614"/>
            <a:ext cx="6382294" cy="32563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E980714-7ABF-31BC-B258-FEC3EA420E9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83" r="29879"/>
          <a:stretch/>
        </p:blipFill>
        <p:spPr>
          <a:xfrm>
            <a:off x="0" y="3256382"/>
            <a:ext cx="5809706" cy="360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388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8D95E4-0C54-E79A-4AD6-21063DDF7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135638"/>
          </a:xfrm>
        </p:spPr>
        <p:txBody>
          <a:bodyPr/>
          <a:lstStyle/>
          <a:p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068C25-2272-1EA1-7886-DF1E9C83E64A}"/>
              </a:ext>
            </a:extLst>
          </p:cNvPr>
          <p:cNvSpPr txBox="1"/>
          <p:nvPr/>
        </p:nvSpPr>
        <p:spPr>
          <a:xfrm>
            <a:off x="1828800" y="1735495"/>
            <a:ext cx="83042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сегодняшний день обучающаяся, с которой ведется работа, уже более самостоятельно заводит межличностные контакты, старается контролировать  собственное поведение.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Слабые успехи наблюдаются в тренировке памяти и внимания. По результатам диагностики на конец года не наблюдается регресс. </a:t>
            </a:r>
          </a:p>
        </p:txBody>
      </p:sp>
    </p:spTree>
    <p:extLst>
      <p:ext uri="{BB962C8B-B14F-4D97-AF65-F5344CB8AC3E}">
        <p14:creationId xmlns:p14="http://schemas.microsoft.com/office/powerpoint/2010/main" val="1604853256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240</TotalTime>
  <Words>418</Words>
  <Application>Microsoft Office PowerPoint</Application>
  <PresentationFormat>Широкоэкранный</PresentationFormat>
  <Paragraphs>82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Times New Roman</vt:lpstr>
      <vt:lpstr>Tw Cen MT</vt:lpstr>
      <vt:lpstr>Капля</vt:lpstr>
      <vt:lpstr>    Региональный конкурс «Я наставник» Номинация «Я горжусь»  Индивидуальное наставничество ребенка с зпр 7.2</vt:lpstr>
      <vt:lpstr>Сведения о педагоге-наставнике</vt:lpstr>
      <vt:lpstr>Цели и задачи работы педагога-наставником ребенком с ОВЗ (ЗПР 7.2)</vt:lpstr>
      <vt:lpstr>Дети с зпр</vt:lpstr>
      <vt:lpstr>Характерные особенные детей с ЗПР</vt:lpstr>
      <vt:lpstr>Система работы с ребенком, с зпр</vt:lpstr>
      <vt:lpstr>Презентация PowerPoint</vt:lpstr>
      <vt:lpstr>ДОСТИЖЕНИЯ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Луиза Белалова</dc:creator>
  <cp:lastModifiedBy>Луиза Белалова</cp:lastModifiedBy>
  <cp:revision>7</cp:revision>
  <dcterms:created xsi:type="dcterms:W3CDTF">2022-05-11T05:44:53Z</dcterms:created>
  <dcterms:modified xsi:type="dcterms:W3CDTF">2022-05-17T04:06:01Z</dcterms:modified>
</cp:coreProperties>
</file>