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6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397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276872"/>
            <a:ext cx="9144000" cy="1470025"/>
          </a:xfrm>
        </p:spPr>
        <p:txBody>
          <a:bodyPr>
            <a:noAutofit/>
          </a:bodyPr>
          <a:lstStyle/>
          <a:p>
            <a:r>
              <a:rPr lang="ru-RU" sz="5400" b="1" dirty="0" smtClean="0"/>
              <a:t>Введение.</a:t>
            </a:r>
            <a:br>
              <a:rPr lang="ru-RU" sz="5400" b="1" dirty="0" smtClean="0"/>
            </a:br>
            <a:r>
              <a:rPr lang="ru-RU" sz="5400" b="1" dirty="0" smtClean="0"/>
              <a:t>История развития зоологии.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34589348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Классификация Линнея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Вид — Шимпанзе карликовый </a:t>
            </a:r>
          </a:p>
          <a:p>
            <a:r>
              <a:rPr lang="ru-RU" dirty="0"/>
              <a:t>Род — Шимпанзе</a:t>
            </a:r>
          </a:p>
          <a:p>
            <a:r>
              <a:rPr lang="ru-RU" dirty="0"/>
              <a:t>Семейство — Человекообразные обезьяны</a:t>
            </a:r>
          </a:p>
          <a:p>
            <a:r>
              <a:rPr lang="ru-RU" dirty="0"/>
              <a:t>Отряд — Приматы</a:t>
            </a:r>
          </a:p>
          <a:p>
            <a:r>
              <a:rPr lang="ru-RU" dirty="0"/>
              <a:t>Класс — Млекопитающие</a:t>
            </a:r>
          </a:p>
          <a:p>
            <a:r>
              <a:rPr lang="ru-RU" dirty="0"/>
              <a:t>Подтип — Позвоночные</a:t>
            </a:r>
          </a:p>
          <a:p>
            <a:r>
              <a:rPr lang="ru-RU" dirty="0"/>
              <a:t>Тип — Хордовые</a:t>
            </a:r>
          </a:p>
          <a:p>
            <a:r>
              <a:rPr lang="ru-RU" dirty="0"/>
              <a:t>Царство — </a:t>
            </a:r>
            <a:r>
              <a:rPr lang="ru-RU" dirty="0" smtClean="0"/>
              <a:t>Животные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4805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Зоология – это…</a:t>
            </a:r>
          </a:p>
          <a:p>
            <a:pPr>
              <a:buFontTx/>
              <a:buChar char="-"/>
            </a:pPr>
            <a:r>
              <a:rPr lang="ru-RU" dirty="0" smtClean="0"/>
              <a:t>это </a:t>
            </a:r>
            <a:r>
              <a:rPr lang="ru-RU" dirty="0"/>
              <a:t>наука о животных</a:t>
            </a:r>
            <a:r>
              <a:rPr lang="ru-RU" dirty="0" smtClean="0"/>
              <a:t>.</a:t>
            </a:r>
          </a:p>
          <a:p>
            <a:r>
              <a:rPr lang="ru-RU" b="1" dirty="0"/>
              <a:t>А что изучает зоология? </a:t>
            </a:r>
            <a:endParaRPr lang="ru-RU" b="1" dirty="0" smtClean="0"/>
          </a:p>
          <a:p>
            <a:pPr marL="0" indent="0">
              <a:buNone/>
            </a:pPr>
            <a:r>
              <a:rPr lang="ru-RU" dirty="0" smtClean="0"/>
              <a:t>- </a:t>
            </a:r>
            <a:r>
              <a:rPr lang="ru-RU" dirty="0"/>
              <a:t>Зоология изучает животный мир, строение животных, происхождение, развитие, поведение</a:t>
            </a:r>
          </a:p>
          <a:p>
            <a:r>
              <a:rPr lang="ru-RU" b="1" dirty="0"/>
              <a:t>Какие процессы характерны и для растений, и для животных, свидетельствующие о протекании жизни</a:t>
            </a:r>
            <a:r>
              <a:rPr lang="ru-RU" b="1" dirty="0" smtClean="0"/>
              <a:t>.</a:t>
            </a:r>
          </a:p>
          <a:p>
            <a:pPr marL="0" indent="0">
              <a:buNone/>
            </a:pPr>
            <a:r>
              <a:rPr lang="ru-RU" b="1" dirty="0" smtClean="0"/>
              <a:t>- </a:t>
            </a:r>
            <a:r>
              <a:rPr lang="ru-RU" dirty="0"/>
              <a:t>Дыхание, размножение, питание, рост, развитие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5203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7346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Ихтиология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96752"/>
            <a:ext cx="3960440" cy="536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44008" y="2852936"/>
            <a:ext cx="43924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Это раздел зоологии, изучающий рыб.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660136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Орнитология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04864"/>
            <a:ext cx="5191080" cy="2828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868144" y="2866152"/>
            <a:ext cx="302433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Это раздел зоологии, занимающийся изучением птиц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436161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Энтомология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76872"/>
            <a:ext cx="4244300" cy="2655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44008" y="2852936"/>
            <a:ext cx="44999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Это раздел зоологии, изучающий насекомых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76261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86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2739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/>
              <a:t>Домашнее задание</a:t>
            </a:r>
            <a:endParaRPr lang="ru-RU" sz="6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204864"/>
            <a:ext cx="8229600" cy="341724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dirty="0" smtClean="0"/>
              <a:t>§</a:t>
            </a:r>
            <a:r>
              <a:rPr lang="ru-RU" sz="5400" b="1" dirty="0" smtClean="0"/>
              <a:t>1-2, </a:t>
            </a:r>
            <a:r>
              <a:rPr lang="ru-RU" sz="5400" b="1" dirty="0" smtClean="0"/>
              <a:t>вопросы после параграфа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337376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156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25094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696"/>
            <a:ext cx="9113665" cy="5589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55729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868"/>
            <a:ext cx="9162421" cy="6862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39745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68760"/>
            <a:ext cx="3500805" cy="4530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412776"/>
            <a:ext cx="3810000" cy="442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332656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Аристотель (384 г. до н.э.). «История Животных»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9392810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270"/>
            <a:ext cx="9144000" cy="6849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29894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ru-RU" dirty="0" smtClean="0"/>
              <a:t>Антони </a:t>
            </a:r>
            <a:r>
              <a:rPr lang="ru-RU" dirty="0" err="1" smtClean="0"/>
              <a:t>ван</a:t>
            </a:r>
            <a:r>
              <a:rPr lang="ru-RU" dirty="0" smtClean="0"/>
              <a:t> Левенгук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32855"/>
            <a:ext cx="3207296" cy="2858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8080" y="1772816"/>
            <a:ext cx="5375920" cy="3578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11012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Карл Линней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3710136" cy="5029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72816"/>
            <a:ext cx="4079354" cy="4376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27365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9168341" cy="5157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75484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132</Words>
  <Application>Microsoft Office PowerPoint</Application>
  <PresentationFormat>Экран (4:3)</PresentationFormat>
  <Paragraphs>27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Введение. История развития зоологии.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Антони ван Левенгук</vt:lpstr>
      <vt:lpstr>Карл Линней</vt:lpstr>
      <vt:lpstr>Презентация PowerPoint</vt:lpstr>
      <vt:lpstr>Классификация Линнея</vt:lpstr>
      <vt:lpstr>Презентация PowerPoint</vt:lpstr>
      <vt:lpstr>Презентация PowerPoint</vt:lpstr>
      <vt:lpstr>Ихтиология</vt:lpstr>
      <vt:lpstr>Орнитология</vt:lpstr>
      <vt:lpstr>Энтомология</vt:lpstr>
      <vt:lpstr>Презентация PowerPoint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Введение. История развития зоологии.</dc:title>
  <dc:creator>Учитель</dc:creator>
  <cp:lastModifiedBy>Учитеть</cp:lastModifiedBy>
  <cp:revision>3</cp:revision>
  <dcterms:created xsi:type="dcterms:W3CDTF">2021-09-02T08:10:51Z</dcterms:created>
  <dcterms:modified xsi:type="dcterms:W3CDTF">2021-09-03T08:47:58Z</dcterms:modified>
</cp:coreProperties>
</file>