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9" r:id="rId3"/>
    <p:sldId id="264" r:id="rId4"/>
    <p:sldId id="265" r:id="rId5"/>
    <p:sldId id="266" r:id="rId6"/>
    <p:sldId id="267" r:id="rId7"/>
    <p:sldId id="26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10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Многообразие животных. Простейшие.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34990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25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96"/>
            <a:ext cx="9144000" cy="684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73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73"/>
            <a:ext cx="9144000" cy="684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2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50694" cy="584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856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40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Домашнее задание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§3-4, стр. 13, рис.3, стр. 20, задание 1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8953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42"/>
            <a:ext cx="9144000" cy="684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18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028750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96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712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5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Органоиды движения простейших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39958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895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911"/>
            <a:ext cx="9166483" cy="686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25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1846"/>
            <a:ext cx="9126963" cy="684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80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0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9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25</Words>
  <Application>Microsoft Office PowerPoint</Application>
  <PresentationFormat>Экран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Многообразие животных. Простейшие.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Органоиды движения простейших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ПРОВЕРОЧНЫЙ ТЕСТ</dc:title>
  <dc:creator>Биология Лаб</dc:creator>
  <cp:lastModifiedBy>Биология Лаб</cp:lastModifiedBy>
  <cp:revision>9</cp:revision>
  <dcterms:created xsi:type="dcterms:W3CDTF">2021-09-06T06:52:39Z</dcterms:created>
  <dcterms:modified xsi:type="dcterms:W3CDTF">2022-05-17T04:17:34Z</dcterms:modified>
</cp:coreProperties>
</file>