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0" r:id="rId2"/>
    <p:sldId id="286" r:id="rId3"/>
    <p:sldId id="283" r:id="rId4"/>
    <p:sldId id="307" r:id="rId5"/>
    <p:sldId id="287" r:id="rId6"/>
    <p:sldId id="294" r:id="rId7"/>
    <p:sldId id="291" r:id="rId8"/>
    <p:sldId id="290" r:id="rId9"/>
    <p:sldId id="292" r:id="rId10"/>
    <p:sldId id="295" r:id="rId11"/>
    <p:sldId id="293" r:id="rId12"/>
    <p:sldId id="302" r:id="rId13"/>
    <p:sldId id="308" r:id="rId14"/>
    <p:sldId id="309" r:id="rId15"/>
    <p:sldId id="310" r:id="rId16"/>
    <p:sldId id="311" r:id="rId17"/>
    <p:sldId id="296" r:id="rId18"/>
    <p:sldId id="297" r:id="rId19"/>
    <p:sldId id="298" r:id="rId20"/>
    <p:sldId id="300" r:id="rId21"/>
    <p:sldId id="303" r:id="rId22"/>
    <p:sldId id="304" r:id="rId23"/>
    <p:sldId id="305" r:id="rId24"/>
    <p:sldId id="284" r:id="rId25"/>
    <p:sldId id="30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Картинки по запросу закрытая коричневая книга для презентации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>
            <a:off x="-180528" y="-99392"/>
            <a:ext cx="9505056" cy="71287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043608" y="642918"/>
            <a:ext cx="7056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здоровья-</a:t>
            </a:r>
          </a:p>
          <a:p>
            <a:pPr algn="ctr"/>
            <a:r>
              <a:rPr lang="ru-RU" sz="6000" b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Тетушки Совы</a:t>
            </a:r>
            <a:endParaRPr lang="ru-RU" sz="6000" b="1" dirty="0">
              <a:ln w="31550" cmpd="sng">
                <a:solidFill>
                  <a:srgbClr val="7030A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02529" y="5600611"/>
            <a:ext cx="364333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 </a:t>
            </a:r>
          </a:p>
          <a:p>
            <a:pPr algn="r"/>
            <a:r>
              <a:rPr lang="ru-RU" sz="2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Мамедова А.М.</a:t>
            </a:r>
          </a:p>
        </p:txBody>
      </p:sp>
      <p:sp>
        <p:nvSpPr>
          <p:cNvPr id="16" name="Овал 15"/>
          <p:cNvSpPr/>
          <p:nvPr/>
        </p:nvSpPr>
        <p:spPr>
          <a:xfrm>
            <a:off x="4139952" y="3717032"/>
            <a:ext cx="1643074" cy="121444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6" name="Picture 1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19495" y="2607298"/>
            <a:ext cx="4470007" cy="37011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252536" y="-99392"/>
            <a:ext cx="9505056" cy="76328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7070" y="692696"/>
            <a:ext cx="418292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7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Сидит на грядке Матрёна, вся сплошь зелёна,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7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ней сто одёжек и все без застёжек.</a:t>
            </a:r>
          </a:p>
        </p:txBody>
      </p:sp>
      <p:pic>
        <p:nvPicPr>
          <p:cNvPr id="2" name="Picture 2" descr="https://avatars.mds.yandex.net/get-zen_doc/114944/pub_5a709c574826778027ed57b7_5a709c877425f53b84b13a25/scale_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260648"/>
            <a:ext cx="3744416" cy="312034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3575086"/>
            <a:ext cx="43237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люблю, чтоб было пусто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животе, и ем капусту!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 сомненья, этот овощ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пищеваренья – помощь!</a:t>
            </a:r>
          </a:p>
        </p:txBody>
      </p:sp>
      <p:pic>
        <p:nvPicPr>
          <p:cNvPr id="13314" name="Picture 2" descr="https://avatars.mds.yandex.net/get-zen_doc/39788/pub_5c535d188864bf00ae95c63d_5c535d46b26eca00ae970a45/scale_12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EEFF4"/>
              </a:clrFrom>
              <a:clrTo>
                <a:srgbClr val="EEEF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3573016"/>
            <a:ext cx="360040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252536" y="0"/>
            <a:ext cx="9721080" cy="73894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376126"/>
            <a:ext cx="471775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девица сидит в темнице.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 в руки брали, косы срывали.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Зелен у неё вершок, красен сладкий корешок.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Выдернул я ловко, и в руках</a:t>
            </a:r>
          </a:p>
        </p:txBody>
      </p:sp>
      <p:pic>
        <p:nvPicPr>
          <p:cNvPr id="21508" name="Picture 4" descr="https://st5.ning.com/topology/rest/1.0/file/get/2234241720?profile=RESIZE_1024x102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9353" y="131908"/>
            <a:ext cx="4320479" cy="359698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7353" y="4221088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Помни истину простую -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Лучше видит только тот.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жует морковь сырую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Или пьёт морковный сок</a:t>
            </a:r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ru-RU" sz="24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2292" name="Picture 4" descr="http://markov-dvor.ru/images/products/155/710d88d4c394cd0dd1a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3288783"/>
            <a:ext cx="3168352" cy="28966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ds04.infourok.ru/uploads/ex/0f46/0006163d-e1caa024/640/img7.jpg"/>
          <p:cNvPicPr>
            <a:picLocks noChangeAspect="1" noChangeArrowheads="1"/>
          </p:cNvPicPr>
          <p:nvPr/>
        </p:nvPicPr>
        <p:blipFill>
          <a:blip r:embed="rId2" cstate="print"/>
          <a:srcRect t="5836" b="6627"/>
          <a:stretch>
            <a:fillRect/>
          </a:stretch>
        </p:blipFill>
        <p:spPr bwMode="auto">
          <a:xfrm>
            <a:off x="-108520" y="-243408"/>
            <a:ext cx="9361040" cy="7101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f46/0006163d-e1caa024/640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ds04.infourok.ru/uploads/ex/0f46/0006163d-e1caa024/640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ds04.infourok.ru/uploads/ex/0f46/0006163d-e1caa024/640/img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99041"/>
              </a:clrFrom>
              <a:clrTo>
                <a:srgbClr val="999041">
                  <a:alpha val="0"/>
                </a:srgbClr>
              </a:clrTo>
            </a:clrChange>
          </a:blip>
          <a:srcRect b="8765"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252536" y="-171400"/>
            <a:ext cx="9577064" cy="74888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556792"/>
            <a:ext cx="39296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Груша, яблоко, банан,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Ананас из жарких стран.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Эти вкусные продукты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Вместе все зовутся. </a:t>
            </a:r>
          </a:p>
        </p:txBody>
      </p:sp>
      <p:pic>
        <p:nvPicPr>
          <p:cNvPr id="16386" name="Picture 2" descr="https://pbs.twimg.com/media/DaNOXuwWsAAvs7N.jpg:lar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7619" y="692696"/>
            <a:ext cx="4548440" cy="47108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252536" y="-99392"/>
            <a:ext cx="9505056" cy="74888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7728" y="764704"/>
            <a:ext cx="42862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Круглое, румяное,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расту на ветке.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Любят меня взрослые,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маленькие детки</a:t>
            </a:r>
          </a:p>
        </p:txBody>
      </p:sp>
      <p:pic>
        <p:nvPicPr>
          <p:cNvPr id="2" name="Picture 4" descr="Яблоки красиво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4048" y="188640"/>
            <a:ext cx="3816424" cy="324036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3712" y="3405881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меньше бывать у зубного,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Ешь яблоко после еды,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Будут зубки и десны здоровы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болеть не будут они!</a:t>
            </a:r>
          </a:p>
        </p:txBody>
      </p:sp>
      <p:pic>
        <p:nvPicPr>
          <p:cNvPr id="10242" name="Picture 2" descr="https://www.syl.ru/misc/i/ai/377730/242475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AE7E0"/>
              </a:clrFrom>
              <a:clrTo>
                <a:srgbClr val="EAE7E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89993" y="3429000"/>
            <a:ext cx="3672408" cy="25782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252536" y="-99392"/>
            <a:ext cx="9577064" cy="74168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221780"/>
            <a:ext cx="39604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за фрукт на вкус хорош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на лампочку похож,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Бок зеленый солнцем греет,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желтеет и краснеет?</a:t>
            </a:r>
          </a:p>
        </p:txBody>
      </p:sp>
      <p:pic>
        <p:nvPicPr>
          <p:cNvPr id="22530" name="Picture 2" descr="https://europa-market.ru/files/uploads/products/000/5926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167164"/>
            <a:ext cx="3600400" cy="30963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4390" y="3545536"/>
            <a:ext cx="41627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часто веселиться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прогнать тоску и грусть,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Съешь кусочек сладкой груши,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улыбка светит пусть.</a:t>
            </a:r>
          </a:p>
        </p:txBody>
      </p:sp>
      <p:pic>
        <p:nvPicPr>
          <p:cNvPr id="8194" name="Picture 2" descr="https://www.32top.ru/image/Article/original/294792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140968"/>
            <a:ext cx="3528392" cy="3113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252536" y="-171400"/>
            <a:ext cx="9577064" cy="75608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476672"/>
            <a:ext cx="46085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золотистой шкурке бок,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под шкуркой сладкий сок.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дольке по глоточку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для сына, и для дочки.</a:t>
            </a:r>
          </a:p>
        </p:txBody>
      </p:sp>
      <p:pic>
        <p:nvPicPr>
          <p:cNvPr id="21508" name="Picture 4" descr="https://st.depositphotos.com/1002351/1943/i/950/depositphotos_19439195-stock-photo-whole-orange-fruit-and-hi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188640"/>
            <a:ext cx="3816424" cy="273369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46408" y="3717032"/>
            <a:ext cx="40895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Апельсин вам всем знаком,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Солнца лучший друг,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Подарит радость и улыбку,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Избавит от недуг.</a:t>
            </a:r>
          </a:p>
        </p:txBody>
      </p:sp>
      <p:pic>
        <p:nvPicPr>
          <p:cNvPr id="7170" name="Picture 2" descr="https://media.istockphoto.com/vectors/background-summer-with-the-kids-rainbow-sun-vector-id538772032?k=6&amp;m=538772032&amp;s=612x612&amp;w=0&amp;h=lslJRd38OcQ96WiMWlPv3Z_f6ulto-rA7tmns8maLLM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985612"/>
            <a:ext cx="3810211" cy="3492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7194" b="2222"/>
          <a:stretch>
            <a:fillRect/>
          </a:stretch>
        </p:blipFill>
        <p:spPr bwMode="auto">
          <a:xfrm>
            <a:off x="-287518" y="-171400"/>
            <a:ext cx="9756062" cy="76328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0989" y="980728"/>
            <a:ext cx="40430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«Правильное питание-</a:t>
            </a:r>
          </a:p>
          <a:p>
            <a:pPr algn="ctr"/>
            <a:r>
              <a:rPr lang="ru-RU" sz="4400" b="1" dirty="0" smtClean="0">
                <a:ln w="1905"/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залог здоровья»</a:t>
            </a:r>
            <a:endParaRPr lang="ru-RU" sz="4400" b="1" dirty="0">
              <a:ln w="1905"/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Картинки по запросу азбука здоровья сов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DF9FA"/>
              </a:clrFrom>
              <a:clrTo>
                <a:srgbClr val="DDF9FA">
                  <a:alpha val="0"/>
                </a:srgbClr>
              </a:clrTo>
            </a:clrChange>
          </a:blip>
          <a:srcRect l="56251" t="23636"/>
          <a:stretch>
            <a:fillRect/>
          </a:stretch>
        </p:blipFill>
        <p:spPr bwMode="auto">
          <a:xfrm>
            <a:off x="1001232" y="4021231"/>
            <a:ext cx="2582554" cy="2339557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корзина с фруктами и овощами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6" r="3704"/>
          <a:stretch>
            <a:fillRect/>
          </a:stretch>
        </p:blipFill>
        <p:spPr bwMode="auto">
          <a:xfrm>
            <a:off x="4590513" y="404664"/>
            <a:ext cx="3786214" cy="47863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4D3E5"/>
              </a:clrFrom>
              <a:clrTo>
                <a:srgbClr val="94D3E5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0" y="-171400"/>
            <a:ext cx="9144000" cy="7200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121649"/>
            <a:ext cx="42862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Знают этот фрукт детишки,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Любят есть его мартышки.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Родом он из жарких стран.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Высоко растет. </a:t>
            </a:r>
          </a:p>
        </p:txBody>
      </p:sp>
      <p:pic>
        <p:nvPicPr>
          <p:cNvPr id="5" name="Picture 2" descr="https://fb.ru/media/i/7/7/0/9/1/3/i/770913.jpg?155592826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41388"/>
            <a:ext cx="3672408" cy="28083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8681" y="3230192"/>
            <a:ext cx="41044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 сердечко не старело,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Молодело каждый раз,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аппетитом ешь бананы,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для сердца высший класс! </a:t>
            </a:r>
          </a:p>
        </p:txBody>
      </p:sp>
      <p:pic>
        <p:nvPicPr>
          <p:cNvPr id="6146" name="Picture 2" descr="https://avatars.mds.yandex.net/get-pdb/231404/60c92790-b4d8-452b-bd53-921186c12a17/s1200?webp=fals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7CC3D9"/>
              </a:clrFrom>
              <a:clrTo>
                <a:srgbClr val="7CC3D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2531" y="3230192"/>
            <a:ext cx="3528392" cy="3053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180528" y="-99392"/>
            <a:ext cx="9433048" cy="74888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476672"/>
            <a:ext cx="39279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Летом в платьице зеленом.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по осени, в лиловом.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Ароматна и красива.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Узнаете? Это </a:t>
            </a:r>
          </a:p>
        </p:txBody>
      </p:sp>
      <p:pic>
        <p:nvPicPr>
          <p:cNvPr id="5122" name="Picture 2" descr="https://severpost.ru/docs/upload/140810381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18180" y="0"/>
            <a:ext cx="3816424" cy="32849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6180" y="3284984"/>
            <a:ext cx="429629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Слива лиловая,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Наша — садовая,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Вкусная, нежная,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Очень полезная.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еще из сливы спелой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повидло можем сделать!</a:t>
            </a:r>
          </a:p>
        </p:txBody>
      </p:sp>
      <p:pic>
        <p:nvPicPr>
          <p:cNvPr id="6146" name="Picture 2" descr="https://attuale.ru/wp-content/uploads/2018/07/ae90aa219c_10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6F7B93"/>
              </a:clrFrom>
              <a:clrTo>
                <a:srgbClr val="6F7B9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42473" y="3420806"/>
            <a:ext cx="388843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252536" y="-99392"/>
            <a:ext cx="9577220" cy="74168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260648"/>
            <a:ext cx="42862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Сверху — шкурка золотая, 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— косточка большая. 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за фрукт? — Вот вам вопрос. 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сладкий ...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392" y="3617221"/>
            <a:ext cx="4032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Желто – красный абрикос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в саду на юге рос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Будем пить мы круглый год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Абрикосовый компот.</a:t>
            </a:r>
          </a:p>
        </p:txBody>
      </p:sp>
      <p:pic>
        <p:nvPicPr>
          <p:cNvPr id="4098" name="Picture 2" descr="https://www.zastavki.com/pictures/originals/2017Food___Berries_and_fruits_and_nuts_Three_ripe_large_apricots_on_a_white_background_115744_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260648"/>
            <a:ext cx="3672408" cy="2880320"/>
          </a:xfrm>
          <a:prstGeom prst="rect">
            <a:avLst/>
          </a:prstGeom>
          <a:noFill/>
        </p:spPr>
      </p:pic>
      <p:pic>
        <p:nvPicPr>
          <p:cNvPr id="5126" name="Picture 6" descr="https://orange-kitchen.ru/wp-content/uploads/2018/08/kompot_iz_abrikosov_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EF3"/>
              </a:clrFrom>
              <a:clrTo>
                <a:srgbClr val="EFEE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4841" y="3212976"/>
            <a:ext cx="3888432" cy="3131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180528" y="-99392"/>
            <a:ext cx="9505056" cy="73448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728" y="332656"/>
            <a:ext cx="42142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за фрукт лежит на блюде? 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его все очень любим, 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Очень важный господин, 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Золотистый …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8032" y="3745775"/>
            <a:ext cx="457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Мандарин – отличный фрукт,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Сочный и питательный.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 настроение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замечательно. </a:t>
            </a:r>
          </a:p>
        </p:txBody>
      </p:sp>
      <p:pic>
        <p:nvPicPr>
          <p:cNvPr id="3074" name="Picture 2" descr="https://www.okeydostavka.ru/wcsstore/OKMarketCAS/cat_entries/16387/16387_fullimag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159316"/>
            <a:ext cx="3960440" cy="3024336"/>
          </a:xfrm>
          <a:prstGeom prst="rect">
            <a:avLst/>
          </a:prstGeom>
          <a:noFill/>
        </p:spPr>
      </p:pic>
      <p:pic>
        <p:nvPicPr>
          <p:cNvPr id="2" name="Picture 2" descr="https://pustunchik.ua/uploads/holiday/bcb5776d429b6d5e1f3dac8ff7cba84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1584" y="3573016"/>
            <a:ext cx="352839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и по запросу надо кушать помидоры фрукты овощи лимоны кашу утром суп в обед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64" t="13699" r="46575" b="65924"/>
          <a:stretch>
            <a:fillRect/>
          </a:stretch>
        </p:blipFill>
        <p:spPr bwMode="auto">
          <a:xfrm>
            <a:off x="1285852" y="1643050"/>
            <a:ext cx="3857652" cy="1214446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надо кушать помидоры фрукты овощи лимоны кашу утром суп в обед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64" t="38870" r="46575" b="38356"/>
          <a:stretch>
            <a:fillRect/>
          </a:stretch>
        </p:blipFill>
        <p:spPr bwMode="auto">
          <a:xfrm>
            <a:off x="2571736" y="3000372"/>
            <a:ext cx="3857652" cy="1357322"/>
          </a:xfrm>
          <a:prstGeom prst="rect">
            <a:avLst/>
          </a:prstGeom>
          <a:noFill/>
        </p:spPr>
      </p:pic>
      <p:pic>
        <p:nvPicPr>
          <p:cNvPr id="7" name="Picture 2" descr="Картинки по запросу надо кушать помидоры фрукты овощи лимоны кашу утром суп в обед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64" t="66438" r="46575" b="9589"/>
          <a:stretch>
            <a:fillRect/>
          </a:stretch>
        </p:blipFill>
        <p:spPr bwMode="auto">
          <a:xfrm>
            <a:off x="1285852" y="4572008"/>
            <a:ext cx="3857652" cy="14287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Картинки по запросу закрытая коричневая книга для презентации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>
            <a:off x="-468560" y="-99392"/>
            <a:ext cx="9793088" cy="7128792"/>
          </a:xfrm>
          <a:prstGeom prst="rect">
            <a:avLst/>
          </a:prstGeom>
          <a:noFill/>
        </p:spPr>
      </p:pic>
      <p:sp>
        <p:nvSpPr>
          <p:cNvPr id="16" name="Овал 15"/>
          <p:cNvSpPr/>
          <p:nvPr/>
        </p:nvSpPr>
        <p:spPr>
          <a:xfrm>
            <a:off x="4067944" y="3717032"/>
            <a:ext cx="1643074" cy="121444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6" name="Picture 1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3284984"/>
            <a:ext cx="4608512" cy="3000396"/>
          </a:xfrm>
          <a:prstGeom prst="rect">
            <a:avLst/>
          </a:prstGeom>
          <a:noFill/>
        </p:spPr>
      </p:pic>
      <p:pic>
        <p:nvPicPr>
          <p:cNvPr id="1026" name="Picture 2" descr="https://thumbs.dreamstime.com/b/%D0%B2%D0%B5-%D0%BE%D1%81%D0%B8%D0%BF%D0%B5-veggie-5327447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-537672"/>
            <a:ext cx="5184576" cy="394324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9512" y="2389911"/>
            <a:ext cx="7884368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6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sz="6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endParaRPr lang="ru-RU" sz="6000" b="1" dirty="0" smtClean="0">
              <a:ln w="18415" cmpd="sng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180528" y="-99392"/>
            <a:ext cx="9433048" cy="741682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3528" y="280488"/>
            <a:ext cx="35719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представления детей о здоровой  и полезной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 и о влиянии правильного питания на здоровье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Картинки по запросу &quot;сова смешарики&quot;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2780928"/>
            <a:ext cx="3633317" cy="4429156"/>
          </a:xfrm>
          <a:prstGeom prst="rect">
            <a:avLst/>
          </a:prstGeom>
          <a:noFill/>
        </p:spPr>
      </p:pic>
      <p:pic>
        <p:nvPicPr>
          <p:cNvPr id="23558" name="Picture 6" descr="Картинки по запросу &quot;правильная еда для дошкольников&quot;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05" t="2940" r="3179" b="7580"/>
          <a:stretch>
            <a:fillRect/>
          </a:stretch>
        </p:blipFill>
        <p:spPr bwMode="auto">
          <a:xfrm>
            <a:off x="4860032" y="550005"/>
            <a:ext cx="3457452" cy="30003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180528" y="-99392"/>
            <a:ext cx="9433048" cy="770485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57224" y="1785926"/>
            <a:ext cx="3571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629957" y="332656"/>
            <a:ext cx="37862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Они разные бывают,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огородах созревают,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Одним словом называют,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борщ их мама добавляет!</a:t>
            </a:r>
          </a:p>
        </p:txBody>
      </p:sp>
      <p:pic>
        <p:nvPicPr>
          <p:cNvPr id="34822" name="Picture 6" descr="https://avatars.mds.yandex.net/get-pdb/2015496/e3b422a1-7211-4979-8a04-a144f0e0bdf6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1195" y="1210112"/>
            <a:ext cx="3798456" cy="3600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4" name="Picture 8" descr="https://pngtransparent.com/images/vegetable-png-1800x900_eb0ebdc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535" y="3212975"/>
            <a:ext cx="4104456" cy="33123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180528" y="-99392"/>
            <a:ext cx="9505056" cy="748883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09152" y="276278"/>
            <a:ext cx="436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 поросятки выросли на грядке,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солнышку бочком, хвостики крючком.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Эти поросятки играют с нами в прятки.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276" name="Picture 4" descr="Картинки по запросу огурец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-117876"/>
            <a:ext cx="3857652" cy="30718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2742" y="2998822"/>
            <a:ext cx="501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  <a:t>Огурец растет на грядке,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  <a:t>Значит будет все в порядке,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  <a:t>Скоро будет урожай,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  <a:t>Если хочешь, собирай.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  <a:t>Ты задай ему вопрос: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  <a:t>— Для чего, огурчик, рос?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  <a:t>И получишь ты ответ: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itchFamily="18" charset="0"/>
              </a:rPr>
              <a:t>— На салат и в винегрет.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img0.liveinternet.ru/images/attach/d/1/133/272/133272300_vinegretsyablokom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9FBFA"/>
              </a:clrFrom>
              <a:clrTo>
                <a:srgbClr val="F9FB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3220365"/>
            <a:ext cx="2088232" cy="3096344"/>
          </a:xfrm>
          <a:prstGeom prst="rect">
            <a:avLst/>
          </a:prstGeom>
          <a:noFill/>
        </p:spPr>
      </p:pic>
      <p:pic>
        <p:nvPicPr>
          <p:cNvPr id="18436" name="Picture 4" descr="https://static4.depositphotos.com/1000533/313/i/950/depositphotos_3133175-stock-photo-salad-from-fresh-cucumber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935" y="2577521"/>
            <a:ext cx="2232248" cy="38089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252536" y="-144463"/>
            <a:ext cx="9505056" cy="746189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7975" y="404664"/>
            <a:ext cx="42159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Они гроздьями висят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на солнышко глядят,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Цветом словно светофор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Красный, жёлтый?</a:t>
            </a:r>
          </a:p>
        </p:txBody>
      </p:sp>
      <p:sp>
        <p:nvSpPr>
          <p:cNvPr id="23554" name="AutoShape 2" descr="https://st2.depositphotos.com/1007176/8154/i/950/depositphotos_81541800-stock-photo-branch-of-red-tomato-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9966" y="2508578"/>
            <a:ext cx="48020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Помидоров нынче – море.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Детка брось свои конфетки,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Старших, золотце, послушай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салатов больше кушай.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Много солнышка и света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них для нас вложило лето.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Позабудь про все «Мивины»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Кушай, детка, витамины!</a:t>
            </a:r>
          </a:p>
        </p:txBody>
      </p:sp>
      <p:pic>
        <p:nvPicPr>
          <p:cNvPr id="16386" name="Picture 2" descr="https://avatars.mds.yandex.net/get-zen_doc/51081/pub_5c4fb99414e9bb00aca7e2d5_5c4fb9f862f08600ad427ee7/scale_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166943"/>
            <a:ext cx="3635896" cy="3091792"/>
          </a:xfrm>
          <a:prstGeom prst="rect">
            <a:avLst/>
          </a:prstGeom>
          <a:noFill/>
        </p:spPr>
      </p:pic>
      <p:pic>
        <p:nvPicPr>
          <p:cNvPr id="17410" name="Picture 2" descr="https://vpuzo.com/uploads/picture/1600/0/2016-07/1469793646_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70563D"/>
              </a:clrFrom>
              <a:clrTo>
                <a:srgbClr val="70563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3798732"/>
            <a:ext cx="3528392" cy="2510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180528" y="-144463"/>
            <a:ext cx="9505056" cy="746189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32120" y="743017"/>
            <a:ext cx="40719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Сарафан не сарафан, платьице не платьице,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как станешь раздевать, досыта наплачешься</a:t>
            </a:r>
            <a:r>
              <a:rPr lang="ru-RU" sz="27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7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370" name="AutoShape 2" descr="Картинки по запросу лу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8372" name="Picture 4" descr="Картинки по запросу лук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187352"/>
            <a:ext cx="3384376" cy="27415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0375" y="3692276"/>
            <a:ext cx="41085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– лук, я – </a:t>
            </a:r>
            <a:r>
              <a:rPr lang="ru-RU" sz="28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Чипполино</a:t>
            </a: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Веселый, озорной.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Простуды и ангины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справятся со мной.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://my-madonna.ru/media/articles/d2de9fcd9d9ba3bf151f62c9dbb7172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108040"/>
            <a:ext cx="3527822" cy="2917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252536" y="-60854"/>
            <a:ext cx="9505056" cy="75608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03019" y="160587"/>
            <a:ext cx="41109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Закопали в землю в мае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сто дней не вынимали,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копать под осень стали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одну нашли, а десять.</a:t>
            </a:r>
            <a:endParaRPr lang="ru-RU" sz="24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939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285728"/>
            <a:ext cx="3458094" cy="28582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14260" y="3460949"/>
            <a:ext cx="38884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и в супе, и в салате,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пирогах я и в оладьях.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 меня попробуй, крошка,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– всем нужная картошка!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4" descr="https://dremon.ru/wp-content/uploads/2018/04/%D0%9A%D0%B0%D1%80%D1%82%D0%BE%D1%84%D0%B5%D0%BB%D1%8C%D0%BD%D1%8B%D0%B9-%D1%81%D1%83%D0%BF-%D1%81-%D0%BA%D0%BE%D0%BF%D1%87%D0%B5%D0%BD%D1%8B%D0%BC-%D0%BC%D1%8F%D1%81%D0%BE%D0%B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1742" y="3496046"/>
            <a:ext cx="367240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ая 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" t="5556" r="8633" b="3333"/>
          <a:stretch>
            <a:fillRect/>
          </a:stretch>
        </p:blipFill>
        <p:spPr bwMode="auto">
          <a:xfrm>
            <a:off x="-180528" y="-99392"/>
            <a:ext cx="9433048" cy="748883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16690" y="955642"/>
            <a:ext cx="4286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 землей трава,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 землей бордовая голова.</a:t>
            </a:r>
            <a:endParaRPr lang="ru-RU" sz="24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7346" name="Picture 2" descr="Картинки по запросу свекл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295909"/>
            <a:ext cx="3456384" cy="27044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3601759"/>
            <a:ext cx="43243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свёкле много витаминов,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Свёкла в этом – чемпион.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Покупайте в магазинах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в рацион.</a:t>
            </a:r>
          </a:p>
        </p:txBody>
      </p:sp>
      <p:pic>
        <p:nvPicPr>
          <p:cNvPr id="14338" name="Picture 2" descr="https://avatars.mds.yandex.net/get-pdb/2449556/f9ceb4d3-ad48-4f26-a3ae-111f87938367/s1200?webp=fals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1584" y="3284984"/>
            <a:ext cx="3528392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801</TotalTime>
  <Words>392</Words>
  <Application>Microsoft Office PowerPoint</Application>
  <PresentationFormat>Экран (4:3)</PresentationFormat>
  <Paragraphs>85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Здоровая и полезная пища</dc:title>
  <dc:creator>Lucio</dc:creator>
  <cp:lastModifiedBy>user</cp:lastModifiedBy>
  <cp:revision>141</cp:revision>
  <dcterms:created xsi:type="dcterms:W3CDTF">2014-03-22T06:27:54Z</dcterms:created>
  <dcterms:modified xsi:type="dcterms:W3CDTF">2022-04-27T05:15:28Z</dcterms:modified>
</cp:coreProperties>
</file>