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2" r:id="rId5"/>
    <p:sldId id="263" r:id="rId6"/>
    <p:sldId id="259" r:id="rId7"/>
    <p:sldId id="260" r:id="rId8"/>
    <p:sldId id="261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943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404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688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511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882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479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846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243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108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420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129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38485-1F52-4378-964A-C507FA954574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AF68-A39B-4D38-8939-821ADF44C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89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5A0A64-F19B-4993-89AA-76499F6552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Инфографики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23EDCE6-5EF2-4F97-AEAB-EAF502720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1957" y="4079875"/>
            <a:ext cx="9144000" cy="1655762"/>
          </a:xfrm>
        </p:spPr>
        <p:txBody>
          <a:bodyPr/>
          <a:lstStyle/>
          <a:p>
            <a:r>
              <a:rPr lang="ru-RU" dirty="0"/>
              <a:t>Создание инфографика</a:t>
            </a:r>
          </a:p>
        </p:txBody>
      </p:sp>
    </p:spTree>
    <p:extLst>
      <p:ext uri="{BB962C8B-B14F-4D97-AF65-F5344CB8AC3E}">
        <p14:creationId xmlns:p14="http://schemas.microsoft.com/office/powerpoint/2010/main" val="3029967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>
            <a:extLst>
              <a:ext uri="{FF2B5EF4-FFF2-40B4-BE49-F238E27FC236}">
                <a16:creationId xmlns:a16="http://schemas.microsoft.com/office/drawing/2014/main" id="{66F42220-2EFC-4508-82C6-6F1B14414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827" y="1500958"/>
            <a:ext cx="2854911" cy="3856084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Новостная инфографика. </a:t>
            </a:r>
            <a:r>
              <a:rPr lang="ru-RU" dirty="0"/>
              <a:t>Наглядно рассказывает про свежие события, отражает хронологию и важные этапы происходящего.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FEB17CD-EA0E-48EF-B0C1-CE6E96B0C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587" y="3276587"/>
            <a:ext cx="304826" cy="30482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36CE6D3-4F72-4E91-84B0-C2A6C633D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31" y="108038"/>
            <a:ext cx="7611358" cy="664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084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A2C7F49-DFB1-4F4F-85E1-4369A327E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092" y="170121"/>
            <a:ext cx="10467813" cy="4351338"/>
          </a:xfrm>
        </p:spPr>
        <p:txBody>
          <a:bodyPr/>
          <a:lstStyle/>
          <a:p>
            <a:r>
              <a:rPr lang="ru-RU" b="1" dirty="0"/>
              <a:t>Конструкционная инфографика. </a:t>
            </a:r>
            <a:r>
              <a:rPr lang="ru-RU" dirty="0"/>
              <a:t>Демонстрирует устройство и составные части какого-либо объекта или механизм явления, иногда — хронологию и причины исторического события.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CCE109-A422-4575-B38B-47C313F16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372" y="1754361"/>
            <a:ext cx="9853255" cy="493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575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C944969-9633-4077-9FAC-5F301BA05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109" y="1075776"/>
            <a:ext cx="3307672" cy="4351338"/>
          </a:xfrm>
        </p:spPr>
        <p:txBody>
          <a:bodyPr/>
          <a:lstStyle/>
          <a:p>
            <a:r>
              <a:rPr lang="ru-RU" b="1" dirty="0"/>
              <a:t>Рекламная инфографика. </a:t>
            </a:r>
            <a:r>
              <a:rPr lang="ru-RU" dirty="0"/>
              <a:t>Создаётся компаниями для продвижения своего продукта. Яркая картинка с описанием достоинств товара и выгод от покупки.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CCFC231-9B78-4CC2-ABB1-7FAE71452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781" y="532057"/>
            <a:ext cx="8572500" cy="586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545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6AAE51F-46EE-4AFD-8FA4-5737E82EE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89734"/>
            <a:ext cx="3231472" cy="3678531"/>
          </a:xfrm>
        </p:spPr>
        <p:txBody>
          <a:bodyPr>
            <a:normAutofit fontScale="92500" lnSpcReduction="10000"/>
          </a:bodyPr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var(--stk-f--b_family)"/>
              </a:rPr>
              <a:t>Сравнительная инфографика. </a:t>
            </a:r>
            <a:r>
              <a:rPr lang="ru-RU" b="0" i="0" dirty="0">
                <a:solidFill>
                  <a:srgbClr val="000000"/>
                </a:solidFill>
                <a:effectLst/>
                <a:latin typeface="GraphikLCG-Regular"/>
              </a:rPr>
              <a:t>Позволяет сравнить характеристики различных объектов. Если нужно, её можно дополнить более подробным анализом.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9825BE-9DAF-497E-AE10-529F92D63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371" y="229921"/>
            <a:ext cx="8735340" cy="639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798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E61563-F2E9-4D78-B04F-459A0D1C0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сделать хорошую инфографику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F84057-88D2-4E36-8D3B-FCFD6B17E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Не перегружайте инфографику текстом. Помните, что основную информацию несёт изображение. </a:t>
            </a:r>
          </a:p>
          <a:p>
            <a:pPr marL="0" indent="0">
              <a:buNone/>
            </a:pPr>
            <a:r>
              <a:rPr lang="ru-RU" b="1" dirty="0" err="1"/>
              <a:t>Лайфхак</a:t>
            </a:r>
            <a:r>
              <a:rPr lang="ru-RU" b="1" dirty="0"/>
              <a:t>:</a:t>
            </a:r>
            <a:r>
              <a:rPr lang="ru-RU" dirty="0"/>
              <a:t> чтобы проверить, выполняет ли инфографика свою роль, можно убрать из неё весь текст. Даже без текста должно быть примерно понятно, о чём там идёт речь. </a:t>
            </a:r>
          </a:p>
          <a:p>
            <a:r>
              <a:rPr lang="ru-RU" dirty="0"/>
              <a:t>Уберите украшающие элементы, не несущие смысловой нагрузки. Это затрудняет восприятие. </a:t>
            </a:r>
          </a:p>
          <a:p>
            <a:r>
              <a:rPr lang="ru-RU" dirty="0"/>
              <a:t>Используйте яркие, выделяющиеся цвета. Но следите, чтобы текст не терялся на фоне картинок. </a:t>
            </a:r>
          </a:p>
          <a:p>
            <a:r>
              <a:rPr lang="ru-RU" dirty="0"/>
              <a:t>Оформляйте все элементы инфографики в одном стиле.</a:t>
            </a:r>
          </a:p>
        </p:txBody>
      </p:sp>
    </p:spTree>
    <p:extLst>
      <p:ext uri="{BB962C8B-B14F-4D97-AF65-F5344CB8AC3E}">
        <p14:creationId xmlns:p14="http://schemas.microsoft.com/office/powerpoint/2010/main" val="164325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AE725C4-E1EA-4779-971D-055D5F6A1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632883"/>
            <a:ext cx="10515600" cy="115409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На этой инфографике изображение не несёт никакой смысловой нагрузки. Также информацию о сферах деятельности банка можно было бы подать простым списком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ADAEFF-0AD0-4129-BC2D-0F5690B07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311" y="71021"/>
            <a:ext cx="7841377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89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5CBCA08-FF6A-4C04-A3C6-C3A28467A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3175"/>
            <a:ext cx="10515600" cy="1036792"/>
          </a:xfrm>
        </p:spPr>
        <p:txBody>
          <a:bodyPr/>
          <a:lstStyle/>
          <a:p>
            <a:r>
              <a:rPr lang="ru-RU" dirty="0"/>
              <a:t>Из-за большого количества элементов, не несущих смысловой нагрузки, эту инфографику довольно тяжело воспринимать.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F4544B-DFCE-4BB4-9E0E-1C0F969E5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12866"/>
            <a:ext cx="8382000" cy="557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216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9B7E3CF-1E6D-4EE9-80F3-C0DB0A3753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5995"/>
            <a:ext cx="10515600" cy="948015"/>
          </a:xfrm>
        </p:spPr>
        <p:txBody>
          <a:bodyPr/>
          <a:lstStyle/>
          <a:p>
            <a:r>
              <a:rPr lang="ru-RU" dirty="0"/>
              <a:t>В этом примере текст теряется на общем фоне. Стоит сделать его темнее.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D43506-F038-4985-8065-EFC027658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429" y="168675"/>
            <a:ext cx="8865141" cy="543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12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2D6B04-DA8E-4D1A-AFA5-1671A0B2F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Сервисы для создания инфографики.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4CA854-3FAD-459A-9271-BD58246EB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fontAlgn="base" latinLnBrk="0"/>
            <a:r>
              <a:rPr lang="ru-RU" b="1" i="0" u="none" strike="noStrike" dirty="0" err="1">
                <a:solidFill>
                  <a:srgbClr val="000000"/>
                </a:solidFill>
                <a:effectLst/>
                <a:latin typeface="var(--stk-f--b_family)"/>
              </a:rPr>
              <a:t>Сanva</a:t>
            </a:r>
            <a:endParaRPr lang="ru-RU" b="1" i="0" u="none" strike="noStrike" dirty="0">
              <a:solidFill>
                <a:srgbClr val="000000"/>
              </a:solidFill>
              <a:effectLst/>
              <a:latin typeface="var(--stk-f_family)"/>
            </a:endParaRPr>
          </a:p>
          <a:p>
            <a:pPr algn="l" fontAlgn="base" latinLnBrk="0"/>
            <a:r>
              <a:rPr lang="ru-RU" b="1" i="0" u="none" strike="noStrike" dirty="0">
                <a:solidFill>
                  <a:srgbClr val="000000"/>
                </a:solidFill>
                <a:effectLst/>
                <a:latin typeface="var(--stk-f--b_family)"/>
              </a:rPr>
              <a:t>Easel.ly</a:t>
            </a:r>
            <a:endParaRPr lang="ru-RU" b="0" i="0" u="none" strike="noStrike" dirty="0">
              <a:solidFill>
                <a:srgbClr val="000000"/>
              </a:solidFill>
              <a:effectLst/>
              <a:latin typeface="var(--stk-f_family)"/>
            </a:endParaRPr>
          </a:p>
          <a:p>
            <a:pPr algn="l" fontAlgn="base" latinLnBrk="0"/>
            <a:r>
              <a:rPr lang="ru-RU" b="1" i="0" u="none" strike="noStrike" dirty="0" err="1">
                <a:solidFill>
                  <a:srgbClr val="000000"/>
                </a:solidFill>
                <a:effectLst/>
                <a:latin typeface="var(--stk-f--b_family)"/>
              </a:rPr>
              <a:t>Piktochart</a:t>
            </a:r>
            <a:endParaRPr lang="ru-RU" b="0" i="0" u="none" strike="noStrike" dirty="0">
              <a:solidFill>
                <a:srgbClr val="000000"/>
              </a:solidFill>
              <a:effectLst/>
              <a:latin typeface="var(--stk-f_family)"/>
            </a:endParaRPr>
          </a:p>
          <a:p>
            <a:pPr algn="l" fontAlgn="base" latinLnBrk="0"/>
            <a:r>
              <a:rPr lang="ru-RU" b="1" i="0" u="none" strike="noStrike" dirty="0" err="1">
                <a:solidFill>
                  <a:srgbClr val="000000"/>
                </a:solidFill>
                <a:effectLst/>
                <a:latin typeface="var(--stk-f--b_family)"/>
              </a:rPr>
              <a:t>Venngage</a:t>
            </a:r>
            <a:endParaRPr lang="ru-RU" b="0" i="0" u="none" strike="noStrike" dirty="0">
              <a:solidFill>
                <a:srgbClr val="000000"/>
              </a:solidFill>
              <a:effectLst/>
              <a:latin typeface="var(--stk-f_family)"/>
            </a:endParaRPr>
          </a:p>
          <a:p>
            <a:pPr algn="l" fontAlgn="base" latinLnBrk="0"/>
            <a:r>
              <a:rPr lang="ru-RU" b="1" i="0" u="none" strike="noStrike" dirty="0" err="1">
                <a:solidFill>
                  <a:srgbClr val="000000"/>
                </a:solidFill>
                <a:effectLst/>
                <a:latin typeface="var(--stk-f--b_family)"/>
              </a:rPr>
              <a:t>Creately</a:t>
            </a:r>
            <a:endParaRPr lang="ru-RU" b="0" i="0" u="none" strike="noStrike" dirty="0">
              <a:solidFill>
                <a:srgbClr val="000000"/>
              </a:solidFill>
              <a:effectLst/>
              <a:latin typeface="var(--stk-f_family)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94258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BDE83C-CE6D-4858-9157-941911F21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253" y="0"/>
            <a:ext cx="3582879" cy="2922973"/>
          </a:xfrm>
        </p:spPr>
        <p:txBody>
          <a:bodyPr/>
          <a:lstStyle/>
          <a:p>
            <a:r>
              <a:rPr lang="ru-RU" dirty="0"/>
              <a:t>Создадим инфографик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E80898-08CA-4D1E-94A3-20E5BB5E2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333" y="104313"/>
            <a:ext cx="4788023" cy="664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871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C36192E-4CD8-4ECA-8861-1E0BB8FB0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 такое инфографика?</a:t>
            </a:r>
          </a:p>
          <a:p>
            <a:r>
              <a:rPr lang="ru-RU" dirty="0"/>
              <a:t>Примеры инфографика</a:t>
            </a:r>
          </a:p>
          <a:p>
            <a:r>
              <a:rPr lang="ru-RU" dirty="0"/>
              <a:t>Чем инфографика отличается от простого изображения или текста с изображением?</a:t>
            </a:r>
          </a:p>
          <a:p>
            <a:r>
              <a:rPr lang="ru-RU" dirty="0"/>
              <a:t>Чем хороша инфографика?</a:t>
            </a:r>
          </a:p>
          <a:p>
            <a:r>
              <a:rPr lang="ru-RU" dirty="0"/>
              <a:t>Типы инфографика.</a:t>
            </a:r>
          </a:p>
          <a:p>
            <a:r>
              <a:rPr lang="ru-RU" dirty="0"/>
              <a:t>Как сделать хорошую инфографику?</a:t>
            </a:r>
          </a:p>
          <a:p>
            <a:r>
              <a:rPr lang="ru-RU" dirty="0"/>
              <a:t>Сервисы для создания инфографики.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F0D50D2-7511-4BBF-89E2-4C0C26B29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755219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F59EEB-AEDA-4711-ACE5-9350B8A3C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инфографика?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ABDEB6-2F83-43BD-869F-1438E5343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Инфогра́фика</a:t>
            </a:r>
            <a:r>
              <a:rPr lang="ru-RU" dirty="0"/>
              <a:t> — это графический способ подачи информации, данных и знаний, целью которого является быстро и чётко преподносить сложную информацию. Одна из форм графического и коммуникационного дизайна.</a:t>
            </a:r>
          </a:p>
          <a:p>
            <a:r>
              <a:rPr lang="ru-RU" dirty="0"/>
              <a:t>Спектр её применения огромен: география, журналистика, образование, статистика, технические тексты. Инфографика способна не только организовать большие объёмы информации, но и более наглядно показать соотношение предметов и фактов во времени и пространстве, а также продемонстрировать тенденции.</a:t>
            </a:r>
          </a:p>
        </p:txBody>
      </p:sp>
    </p:spTree>
    <p:extLst>
      <p:ext uri="{BB962C8B-B14F-4D97-AF65-F5344CB8AC3E}">
        <p14:creationId xmlns:p14="http://schemas.microsoft.com/office/powerpoint/2010/main" val="175537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D195BE-37A6-4EBD-8DEC-94B7C02E6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620" y="0"/>
            <a:ext cx="10515600" cy="1325563"/>
          </a:xfrm>
        </p:spPr>
        <p:txBody>
          <a:bodyPr/>
          <a:lstStyle/>
          <a:p>
            <a:r>
              <a:rPr lang="ru-RU" dirty="0"/>
              <a:t>Примеры инфографика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9464153-B448-417F-9D79-965FF19C3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160" y="955623"/>
            <a:ext cx="8177679" cy="579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150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31C911DE-502E-4990-BC94-F1DAE1791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72" y="36467"/>
            <a:ext cx="10156055" cy="678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053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A1E5B13A-953B-42AF-BEE8-DFC7ECFC9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Чем инфографика отличается от простого изображения или текста с изображением?</a:t>
            </a:r>
            <a:br>
              <a:rPr lang="ru-RU" dirty="0"/>
            </a:br>
            <a:endParaRPr lang="ru-RU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391C07F5-92E2-41E7-8636-37752ABCC9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55938"/>
            <a:ext cx="5181600" cy="2343705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Инфографика</a:t>
            </a:r>
            <a:r>
              <a:rPr lang="ru-RU" dirty="0"/>
              <a:t> — самодостаточный источник информации. Это значит, что все идеи и факты, которые вы хотели сообщить, есть в самой инфографике. Чтобы их понять, человеку не нужно никаких дополнительных материалов. </a:t>
            </a:r>
          </a:p>
          <a:p>
            <a:endParaRPr lang="ru-RU" dirty="0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D1FBBADC-E363-42B0-99C3-651654E899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707" y="1455939"/>
            <a:ext cx="5181600" cy="234370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Иллюстрации</a:t>
            </a:r>
            <a:r>
              <a:rPr lang="ru-RU" dirty="0"/>
              <a:t> - передаёт информацию, но только дополнительную, и не может существовать без текста. Исключение — комиксы или рисованные истории, но это уже совсем другая тема.</a:t>
            </a: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D73E02-1945-43B5-8563-7038E2DE0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502" y="3799643"/>
            <a:ext cx="4136995" cy="285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FCDEF35-274E-4617-9B4D-59E8CAEFE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505" y="3429000"/>
            <a:ext cx="3932806" cy="3210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54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31E996-AEDD-49D4-A20B-1B5933CC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Чем хороша инфографика?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A40269D3-AF74-49EB-98BF-F14674AB3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Инфографика позволяет быстро доносить до аудитории большие объёмы данных. </a:t>
            </a:r>
          </a:p>
          <a:p>
            <a:r>
              <a:rPr lang="ru-RU" dirty="0"/>
              <a:t>Хорошая инфографика делает информацию гораздо нагляднее. Картинки воспринимаются человеческим мозгом лучше текста, ведь на протяжении многих миллионов лет эволюции наши предки имели дело именно со зрительными образами, а никак не с текстовыми данными.</a:t>
            </a:r>
          </a:p>
          <a:p>
            <a:r>
              <a:rPr lang="ru-RU" dirty="0"/>
              <a:t>Яркая, интересная картинка помогает привлечь внимание аудитории. Поэтому этот формат используют в публичных выступлениях, а также любят в медиа и используют в современных учебниках.</a:t>
            </a:r>
          </a:p>
        </p:txBody>
      </p:sp>
    </p:spTree>
    <p:extLst>
      <p:ext uri="{BB962C8B-B14F-4D97-AF65-F5344CB8AC3E}">
        <p14:creationId xmlns:p14="http://schemas.microsoft.com/office/powerpoint/2010/main" val="2302098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2C7AEECE-66EE-4E2B-956A-9DDA114B4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35" y="220244"/>
            <a:ext cx="10934330" cy="641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733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2255A9-037F-432F-96AB-DB0F6C494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157" y="177759"/>
            <a:ext cx="10515600" cy="1325563"/>
          </a:xfrm>
        </p:spPr>
        <p:txBody>
          <a:bodyPr/>
          <a:lstStyle/>
          <a:p>
            <a:r>
              <a:rPr lang="ru-RU" dirty="0"/>
              <a:t>Типы инфографика.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E6047C-51E2-4730-B0F7-02CB9C2A6D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2375" y="1474325"/>
            <a:ext cx="3591758" cy="3909350"/>
          </a:xfrm>
        </p:spPr>
        <p:txBody>
          <a:bodyPr>
            <a:normAutofit fontScale="92500"/>
          </a:bodyPr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var(--stk-f--b_family)"/>
              </a:rPr>
              <a:t> Аналитическая, или цифровая инфографика.</a:t>
            </a:r>
            <a:r>
              <a:rPr lang="ru-RU" b="0" i="0" dirty="0">
                <a:solidFill>
                  <a:srgbClr val="000000"/>
                </a:solidFill>
                <a:effectLst/>
                <a:latin typeface="GraphikLCG-Regular"/>
              </a:rPr>
              <a:t> С её помощью представляют статистические данные. Отличается обилием цифр, диаграмм, графиков и так далее.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EDDD99-D2EF-4C84-B5AF-C6B7831F2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504" y="1027906"/>
            <a:ext cx="8032265" cy="565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37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1390</TotalTime>
  <Words>490</Words>
  <Application>Microsoft Office PowerPoint</Application>
  <PresentationFormat>Широкоэкранный</PresentationFormat>
  <Paragraphs>44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GraphikLCG-Regular</vt:lpstr>
      <vt:lpstr>var(--stk-f_family)</vt:lpstr>
      <vt:lpstr>var(--stk-f--b_family)</vt:lpstr>
      <vt:lpstr>Office Theme</vt:lpstr>
      <vt:lpstr>Инфографики</vt:lpstr>
      <vt:lpstr>План</vt:lpstr>
      <vt:lpstr>Что такое инфографика? </vt:lpstr>
      <vt:lpstr>Примеры инфографика</vt:lpstr>
      <vt:lpstr>Презентация PowerPoint</vt:lpstr>
      <vt:lpstr>Чем инфографика отличается от простого изображения или текста с изображением? </vt:lpstr>
      <vt:lpstr>Чем хороша инфографика?</vt:lpstr>
      <vt:lpstr>Презентация PowerPoint</vt:lpstr>
      <vt:lpstr>Типы инфографика. </vt:lpstr>
      <vt:lpstr>Презентация PowerPoint</vt:lpstr>
      <vt:lpstr>Презентация PowerPoint</vt:lpstr>
      <vt:lpstr>Презентация PowerPoint</vt:lpstr>
      <vt:lpstr>Презентация PowerPoint</vt:lpstr>
      <vt:lpstr>Как сделать хорошую инфографику</vt:lpstr>
      <vt:lpstr>Презентация PowerPoint</vt:lpstr>
      <vt:lpstr>Презентация PowerPoint</vt:lpstr>
      <vt:lpstr>Презентация PowerPoint</vt:lpstr>
      <vt:lpstr>Сервисы для создания инфографики. </vt:lpstr>
      <vt:lpstr>Создадим инфографик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Инфографики</dc:title>
  <dc:creator>Таня</dc:creator>
  <cp:lastModifiedBy>admin</cp:lastModifiedBy>
  <cp:revision>3</cp:revision>
  <dcterms:created xsi:type="dcterms:W3CDTF">2021-12-11T17:06:22Z</dcterms:created>
  <dcterms:modified xsi:type="dcterms:W3CDTF">2022-05-17T05:02:22Z</dcterms:modified>
</cp:coreProperties>
</file>