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63" r:id="rId6"/>
    <p:sldId id="268" r:id="rId7"/>
    <p:sldId id="281" r:id="rId8"/>
    <p:sldId id="282" r:id="rId9"/>
    <p:sldId id="273" r:id="rId10"/>
    <p:sldId id="276" r:id="rId11"/>
    <p:sldId id="283" r:id="rId12"/>
    <p:sldId id="278" r:id="rId13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4BA75C"/>
    <a:srgbClr val="7AAF5A"/>
    <a:srgbClr val="23756F"/>
    <a:srgbClr val="48A799"/>
    <a:srgbClr val="215D3D"/>
    <a:srgbClr val="328024"/>
    <a:srgbClr val="52A141"/>
    <a:srgbClr val="88D52E"/>
    <a:srgbClr val="3B7C5B"/>
    <a:srgbClr val="39A57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322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8" y="354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tableStyles" Target="tableStyles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9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090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9091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9092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9093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0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58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单击以编辑母版副标题样式</a:t>
            </a:r>
            <a:endParaRPr altLang="en-US" lang="zh-CN"/>
          </a:p>
        </p:txBody>
      </p:sp>
      <p:sp>
        <p:nvSpPr>
          <p:cNvPr id="104858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1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9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60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6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6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6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排标题与文本">
    <p:spTree>
      <p:nvGrpSpPr>
        <p:cNvPr id="1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44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4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4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4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49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5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5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5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1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4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6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</p:txBody>
      </p:sp>
      <p:sp>
        <p:nvSpPr>
          <p:cNvPr id="104906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6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6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1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9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70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71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7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7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7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1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5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76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</p:txBody>
      </p:sp>
      <p:sp>
        <p:nvSpPr>
          <p:cNvPr id="1049077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78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</p:txBody>
      </p:sp>
      <p:sp>
        <p:nvSpPr>
          <p:cNvPr id="1049079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80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81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82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4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4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4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1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3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84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85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</p:txBody>
      </p:sp>
      <p:sp>
        <p:nvSpPr>
          <p:cNvPr id="104908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8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8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1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3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54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lang="zh-CN"/>
          </a:p>
        </p:txBody>
      </p:sp>
      <p:sp>
        <p:nvSpPr>
          <p:cNvPr id="1049055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</p:txBody>
      </p:sp>
      <p:sp>
        <p:nvSpPr>
          <p:cNvPr id="104905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5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5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C8F23-168D-4F62-A388-787E1B58E0A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D4773-7084-4C64-BBE3-D8917707BF08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hyperlink" Target="https://bigenc-ru.turbopages.org/turbo/bigenc.ru/s/linguistics/text/4040678" TargetMode="External"/><Relationship Id="rId3" Type="http://schemas.openxmlformats.org/officeDocument/2006/relationships/hyperlink" Target="https://q-map.ru/%25d0%25ba%25d0%25b0%25d1%2580%25d1%2582%25d0%25b0-%25d0%25ba%25d0%25b0%25d0%25bb%25d1%2583%25d0%25b6%25d1%2581%25d0%25ba%25d0%25be%25d0%25b9-%25d0%25b3%25d1%2583%25d0%25b1%25d0%25b5%25d1%2580%25d0%25bd%25d0%25b8%25d0%25b8-1901-%25d0%25b3%25d0%25be%25d0%25b4/" TargetMode="Externa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8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>
            <a:off x="2368948" y="-1783754"/>
            <a:ext cx="4068781" cy="3759369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153" name="图片 3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26721" r="54030" b="63568"/>
          <a:stretch>
            <a:fillRect/>
          </a:stretch>
        </p:blipFill>
        <p:spPr>
          <a:xfrm>
            <a:off x="8541896" y="-1570986"/>
            <a:ext cx="2818294" cy="3333835"/>
          </a:xfrm>
          <a:custGeom>
            <a:avLst/>
            <a:gdLst>
              <a:gd name="connsiteX0" fmla="*/ 0 w 2112135"/>
              <a:gd name="connsiteY0" fmla="*/ 0 h 2498501"/>
              <a:gd name="connsiteX1" fmla="*/ 2112135 w 2112135"/>
              <a:gd name="connsiteY1" fmla="*/ 0 h 2498501"/>
              <a:gd name="connsiteX2" fmla="*/ 2112135 w 2112135"/>
              <a:gd name="connsiteY2" fmla="*/ 521594 h 2498501"/>
              <a:gd name="connsiteX3" fmla="*/ 1564783 w 2112135"/>
              <a:gd name="connsiteY3" fmla="*/ 521594 h 2498501"/>
              <a:gd name="connsiteX4" fmla="*/ 1564783 w 2112135"/>
              <a:gd name="connsiteY4" fmla="*/ 2498501 h 2498501"/>
              <a:gd name="connsiteX5" fmla="*/ 0 w 2112135"/>
              <a:gd name="connsiteY5" fmla="*/ 2498501 h 249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35" h="2498501">
                <a:moveTo>
                  <a:pt x="0" y="0"/>
                </a:moveTo>
                <a:lnTo>
                  <a:pt x="2112135" y="0"/>
                </a:lnTo>
                <a:lnTo>
                  <a:pt x="2112135" y="521594"/>
                </a:lnTo>
                <a:lnTo>
                  <a:pt x="1564783" y="521594"/>
                </a:lnTo>
                <a:lnTo>
                  <a:pt x="1564783" y="2498501"/>
                </a:lnTo>
                <a:lnTo>
                  <a:pt x="0" y="2498501"/>
                </a:lnTo>
                <a:close/>
              </a:path>
            </a:pathLst>
          </a:custGeom>
        </p:spPr>
      </p:pic>
      <p:pic>
        <p:nvPicPr>
          <p:cNvPr id="2097154" name="图片 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2096" t="7136" r="32551" b="57559"/>
          <a:stretch>
            <a:fillRect/>
          </a:stretch>
        </p:blipFill>
        <p:spPr>
          <a:xfrm>
            <a:off x="5765718" y="-1256391"/>
            <a:ext cx="3329322" cy="2897744"/>
          </a:xfrm>
          <a:custGeom>
            <a:avLst/>
            <a:gdLst>
              <a:gd name="connsiteX0" fmla="*/ 0 w 2781837"/>
              <a:gd name="connsiteY0" fmla="*/ 0 h 2421229"/>
              <a:gd name="connsiteX1" fmla="*/ 2781837 w 2781837"/>
              <a:gd name="connsiteY1" fmla="*/ 0 h 2421229"/>
              <a:gd name="connsiteX2" fmla="*/ 2781837 w 2781837"/>
              <a:gd name="connsiteY2" fmla="*/ 1738802 h 2421229"/>
              <a:gd name="connsiteX3" fmla="*/ 2008091 w 2781837"/>
              <a:gd name="connsiteY3" fmla="*/ 2421229 h 2421229"/>
              <a:gd name="connsiteX4" fmla="*/ 0 w 2781837"/>
              <a:gd name="connsiteY4" fmla="*/ 2421229 h 242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837" h="2421229">
                <a:moveTo>
                  <a:pt x="0" y="0"/>
                </a:moveTo>
                <a:lnTo>
                  <a:pt x="2781837" y="0"/>
                </a:lnTo>
                <a:lnTo>
                  <a:pt x="2781837" y="1738802"/>
                </a:lnTo>
                <a:lnTo>
                  <a:pt x="2008091" y="2421229"/>
                </a:lnTo>
                <a:lnTo>
                  <a:pt x="0" y="2421229"/>
                </a:lnTo>
                <a:close/>
              </a:path>
            </a:pathLst>
          </a:custGeom>
        </p:spPr>
      </p:pic>
      <p:pic>
        <p:nvPicPr>
          <p:cNvPr id="2097155" name="图片 5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>
            <a:off x="9492337" y="3820310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156" name="图片 7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13576" t="43944" r="63067"/>
          <a:stretch>
            <a:fillRect/>
          </a:stretch>
        </p:blipFill>
        <p:spPr>
          <a:xfrm rot="20619231">
            <a:off x="6183624" y="4975991"/>
            <a:ext cx="3907404" cy="5861107"/>
          </a:xfrm>
          <a:prstGeom prst="rect"/>
        </p:spPr>
      </p:pic>
      <p:pic>
        <p:nvPicPr>
          <p:cNvPr id="2097157" name="图片 9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6487" t="73803" r="5438"/>
          <a:stretch>
            <a:fillRect/>
          </a:stretch>
        </p:blipFill>
        <p:spPr>
          <a:xfrm>
            <a:off x="8879468" y="5201182"/>
            <a:ext cx="3783788" cy="3427522"/>
          </a:xfrm>
          <a:prstGeom prst="rect"/>
        </p:spPr>
      </p:pic>
      <p:pic>
        <p:nvPicPr>
          <p:cNvPr id="2097158" name="图片 10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13576" t="43944" r="63067"/>
          <a:stretch>
            <a:fillRect/>
          </a:stretch>
        </p:blipFill>
        <p:spPr>
          <a:xfrm rot="354010" flipH="1">
            <a:off x="-1099003" y="1030877"/>
            <a:ext cx="3390002" cy="5085003"/>
          </a:xfrm>
          <a:prstGeom prst="rect"/>
        </p:spPr>
      </p:pic>
      <p:pic>
        <p:nvPicPr>
          <p:cNvPr id="2097159" name="图片 11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2096" t="7136" r="32551" b="57559"/>
          <a:stretch>
            <a:fillRect/>
          </a:stretch>
        </p:blipFill>
        <p:spPr>
          <a:xfrm rot="20809987" flipH="1" flipV="1">
            <a:off x="3469916" y="5703340"/>
            <a:ext cx="2781837" cy="2421229"/>
          </a:xfrm>
          <a:custGeom>
            <a:avLst/>
            <a:gdLst>
              <a:gd name="connsiteX0" fmla="*/ 0 w 2781837"/>
              <a:gd name="connsiteY0" fmla="*/ 0 h 2421229"/>
              <a:gd name="connsiteX1" fmla="*/ 2781837 w 2781837"/>
              <a:gd name="connsiteY1" fmla="*/ 0 h 2421229"/>
              <a:gd name="connsiteX2" fmla="*/ 2781837 w 2781837"/>
              <a:gd name="connsiteY2" fmla="*/ 1738802 h 2421229"/>
              <a:gd name="connsiteX3" fmla="*/ 2008091 w 2781837"/>
              <a:gd name="connsiteY3" fmla="*/ 2421229 h 2421229"/>
              <a:gd name="connsiteX4" fmla="*/ 0 w 2781837"/>
              <a:gd name="connsiteY4" fmla="*/ 2421229 h 242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837" h="2421229">
                <a:moveTo>
                  <a:pt x="0" y="0"/>
                </a:moveTo>
                <a:lnTo>
                  <a:pt x="2781837" y="0"/>
                </a:lnTo>
                <a:lnTo>
                  <a:pt x="2781837" y="1738802"/>
                </a:lnTo>
                <a:lnTo>
                  <a:pt x="2008091" y="2421229"/>
                </a:lnTo>
                <a:lnTo>
                  <a:pt x="0" y="2421229"/>
                </a:lnTo>
                <a:close/>
              </a:path>
            </a:pathLst>
          </a:custGeom>
        </p:spPr>
      </p:pic>
      <p:pic>
        <p:nvPicPr>
          <p:cNvPr id="2097160" name="图片 1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 rot="5400000" flipV="1">
            <a:off x="1032648" y="4890509"/>
            <a:ext cx="3387145" cy="3129568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161" name="图片 13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26721" r="54030" b="63568"/>
          <a:stretch>
            <a:fillRect/>
          </a:stretch>
        </p:blipFill>
        <p:spPr>
          <a:xfrm rot="18257159" flipH="1" flipV="1">
            <a:off x="5177306" y="5583349"/>
            <a:ext cx="2112135" cy="2498501"/>
          </a:xfrm>
          <a:custGeom>
            <a:avLst/>
            <a:gdLst>
              <a:gd name="connsiteX0" fmla="*/ 0 w 2112135"/>
              <a:gd name="connsiteY0" fmla="*/ 0 h 2498501"/>
              <a:gd name="connsiteX1" fmla="*/ 2112135 w 2112135"/>
              <a:gd name="connsiteY1" fmla="*/ 0 h 2498501"/>
              <a:gd name="connsiteX2" fmla="*/ 2112135 w 2112135"/>
              <a:gd name="connsiteY2" fmla="*/ 521594 h 2498501"/>
              <a:gd name="connsiteX3" fmla="*/ 1564783 w 2112135"/>
              <a:gd name="connsiteY3" fmla="*/ 521594 h 2498501"/>
              <a:gd name="connsiteX4" fmla="*/ 1564783 w 2112135"/>
              <a:gd name="connsiteY4" fmla="*/ 2498501 h 2498501"/>
              <a:gd name="connsiteX5" fmla="*/ 0 w 2112135"/>
              <a:gd name="connsiteY5" fmla="*/ 2498501 h 249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35" h="2498501">
                <a:moveTo>
                  <a:pt x="0" y="0"/>
                </a:moveTo>
                <a:lnTo>
                  <a:pt x="2112135" y="0"/>
                </a:lnTo>
                <a:lnTo>
                  <a:pt x="2112135" y="521594"/>
                </a:lnTo>
                <a:lnTo>
                  <a:pt x="1564783" y="521594"/>
                </a:lnTo>
                <a:lnTo>
                  <a:pt x="1564783" y="2498501"/>
                </a:lnTo>
                <a:lnTo>
                  <a:pt x="0" y="2498501"/>
                </a:lnTo>
                <a:close/>
              </a:path>
            </a:pathLst>
          </a:custGeom>
        </p:spPr>
      </p:pic>
      <p:pic>
        <p:nvPicPr>
          <p:cNvPr id="2097162" name="图片 1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 rot="5664761">
            <a:off x="-1367985" y="4901130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163" name="图片 15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>
            <a:off x="9951043" y="997998"/>
            <a:ext cx="4073493" cy="3763722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164" name="图片 6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7074" t="2253" r="2973" b="66761"/>
          <a:stretch>
            <a:fillRect/>
          </a:stretch>
        </p:blipFill>
        <p:spPr>
          <a:xfrm>
            <a:off x="10090596" y="-1283629"/>
            <a:ext cx="3483908" cy="3381441"/>
          </a:xfrm>
          <a:prstGeom prst="rect"/>
        </p:spPr>
      </p:pic>
      <p:pic>
        <p:nvPicPr>
          <p:cNvPr id="2097165" name="图片 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3247" t="4320" r="74218" b="62254"/>
          <a:stretch>
            <a:fillRect/>
          </a:stretch>
        </p:blipFill>
        <p:spPr>
          <a:xfrm>
            <a:off x="-1922461" y="-2385037"/>
            <a:ext cx="5145247" cy="4770073"/>
          </a:xfrm>
          <a:prstGeom prst="rect"/>
        </p:spPr>
      </p:pic>
      <p:sp>
        <p:nvSpPr>
          <p:cNvPr id="1048584" name="文本框 23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2171957" y="1762848"/>
            <a:ext cx="7667070" cy="36474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b="1" dirty="0" sz="2400" i="0" lang="ru" u="none">
                <a:solidFill>
                  <a:srgbClr val="7AAF5A"/>
                </a:solidFill>
                <a:effectLst/>
                <a:latin typeface="Calibri" panose="020F05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Гулистанский государственный университет</a:t>
            </a:r>
            <a:endParaRPr altLang="en-US" b="1" dirty="0" sz="2400" i="0" lang="zh-CN" u="none">
              <a:solidFill>
                <a:srgbClr val="7AAF5A"/>
              </a:solidFill>
              <a:effectLst/>
              <a:latin typeface="Calibri" panose="020F05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pPr algn="ctr"/>
            <a:r>
              <a:rPr altLang="en-US" b="1" dirty="0" sz="2400" i="0" lang="ru" u="none">
                <a:solidFill>
                  <a:srgbClr val="7AAF5A"/>
                </a:solidFill>
                <a:effectLst/>
                <a:latin typeface="Calibri" panose="020F05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 Филологический факультет</a:t>
            </a:r>
            <a:endParaRPr altLang="en-US" b="1" dirty="0" sz="2400" i="0" lang="zh-CN" u="none">
              <a:solidFill>
                <a:srgbClr val="7AAF5A"/>
              </a:solidFill>
              <a:effectLst/>
              <a:latin typeface="Calibri" panose="020F05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pPr algn="ctr"/>
            <a:r>
              <a:rPr altLang="en-US" b="1" dirty="0" sz="2400" i="0" lang="ru" u="none">
                <a:solidFill>
                  <a:srgbClr val="7AAF5A"/>
                </a:solidFill>
                <a:effectLst/>
                <a:latin typeface="Calibri" panose="020F05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 Направление "Русский язык и литература"</a:t>
            </a:r>
            <a:endParaRPr altLang="en-US" b="1" dirty="0" sz="2400" i="0" lang="zh-CN" u="none">
              <a:solidFill>
                <a:srgbClr val="7AAF5A"/>
              </a:solidFill>
              <a:effectLst/>
              <a:latin typeface="Calibri" panose="020F05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pPr algn="ctr"/>
            <a:r>
              <a:rPr altLang="en-US" b="1" dirty="0" sz="2400" i="0" lang="ru" u="none">
                <a:solidFill>
                  <a:srgbClr val="7AAF5A"/>
                </a:solidFill>
                <a:effectLst/>
                <a:latin typeface="Calibri" panose="020F05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Предмет: История русского языка и диалектология.</a:t>
            </a:r>
            <a:endParaRPr altLang="en-US" b="1" dirty="0" sz="2400" i="0" lang="zh-CN" u="none">
              <a:solidFill>
                <a:srgbClr val="7AAF5A"/>
              </a:solidFill>
              <a:effectLst/>
              <a:latin typeface="Calibri" panose="020F05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pPr algn="ctr"/>
            <a:r>
              <a:rPr altLang="en-US" b="1" dirty="0" sz="2400" i="0" lang="ru" u="none">
                <a:solidFill>
                  <a:srgbClr val="7AAF5A"/>
                </a:solidFill>
                <a:effectLst/>
                <a:latin typeface="Calibri" panose="020F05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Самостоятельная работа— 2</a:t>
            </a:r>
            <a:endParaRPr altLang="en-US" b="1" dirty="0" sz="2400" i="0" lang="zh-CN" u="none">
              <a:solidFill>
                <a:srgbClr val="7AAF5A"/>
              </a:solidFill>
              <a:effectLst/>
              <a:latin typeface="Calibri" panose="020F05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pPr algn="ctr"/>
            <a:r>
              <a:rPr altLang="en-US" b="1" dirty="0" sz="2400" i="0" lang="ru" u="none">
                <a:solidFill>
                  <a:srgbClr val="7AAF5A"/>
                </a:solidFill>
                <a:effectLst/>
                <a:latin typeface="Calibri" panose="020F05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Тема: Лингвистическая география </a:t>
            </a:r>
            <a:endParaRPr altLang="en-US" b="1" dirty="0" sz="2400" i="0" lang="zh-CN" u="none">
              <a:solidFill>
                <a:srgbClr val="7AAF5A"/>
              </a:solidFill>
              <a:effectLst/>
              <a:latin typeface="Calibri" panose="020F05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pPr algn="ctr"/>
            <a:r>
              <a:rPr altLang="en-US" b="1" dirty="0" sz="2400" i="0" lang="ru" u="none">
                <a:solidFill>
                  <a:srgbClr val="7AAF5A"/>
                </a:solidFill>
                <a:effectLst/>
                <a:latin typeface="Calibri" panose="020F05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Студентка : Бузрукова Жамхурахон Хуршидзода</a:t>
            </a:r>
            <a:endParaRPr altLang="en-US" b="1" dirty="0" sz="2400" i="0" lang="zh-CN" u="none">
              <a:solidFill>
                <a:srgbClr val="7AAF5A"/>
              </a:solidFill>
              <a:effectLst/>
              <a:latin typeface="Calibri" panose="020F05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pPr algn="ctr"/>
            <a:r>
              <a:rPr altLang="en-US" b="1" dirty="0" sz="2400" i="0" lang="ru" u="none">
                <a:solidFill>
                  <a:srgbClr val="7AAF5A"/>
                </a:solidFill>
                <a:effectLst/>
                <a:latin typeface="Calibri" panose="020F05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Преподавательница: Хакимова Фатима Баходировна.</a:t>
            </a:r>
            <a:endParaRPr altLang="en-US" b="1" dirty="0" sz="2400" i="0" lang="zh-CN" u="none">
              <a:solidFill>
                <a:srgbClr val="7AAF5A"/>
              </a:solidFill>
              <a:effectLst/>
              <a:latin typeface="Calibri" panose="020F05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pPr algn="ctr"/>
            <a:endParaRPr altLang="en-US" b="1" dirty="0" sz="2400" i="0" lang="zh-CN" u="none">
              <a:solidFill>
                <a:srgbClr val="7AAF5A"/>
              </a:solidFill>
              <a:latin typeface="Calibri" panose="020F05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750" fill="hold" id="7"/>
                                        <p:tgtEl>
                                          <p:spTgt spid="104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750" fill="hold" id="8"/>
                                        <p:tgtEl>
                                          <p:spTgt spid="104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750" id="9"/>
                                        <p:tgtEl>
                                          <p:spTgt spid="104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321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13350" t="27456" r="12707" b="29073"/>
          <a:stretch>
            <a:fillRect/>
          </a:stretch>
        </p:blipFill>
        <p:spPr>
          <a:xfrm>
            <a:off x="5414107" y="1265545"/>
            <a:ext cx="4004084" cy="5270067"/>
          </a:xfrm>
          <a:prstGeom prst="rect"/>
        </p:spPr>
      </p:pic>
      <p:pic>
        <p:nvPicPr>
          <p:cNvPr id="2097322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4610" t="18063" r="4209" b="21297"/>
          <a:stretch>
            <a:fillRect/>
          </a:stretch>
        </p:blipFill>
        <p:spPr>
          <a:xfrm>
            <a:off x="1827117" y="1660606"/>
            <a:ext cx="3274224" cy="4875005"/>
          </a:xfrm>
          <a:prstGeom prst="rect"/>
        </p:spPr>
      </p:pic>
      <p:grpSp>
        <p:nvGrpSpPr>
          <p:cNvPr id="187" name="组合 6"/>
          <p:cNvGrpSpPr/>
          <p:nvPr/>
        </p:nvGrpSpPr>
        <p:grpSpPr>
          <a:xfrm>
            <a:off x="8837305" y="-726747"/>
            <a:ext cx="4257891" cy="3470785"/>
            <a:chOff x="8433960" y="-1418284"/>
            <a:chExt cx="5233835" cy="4266318"/>
          </a:xfrm>
        </p:grpSpPr>
        <p:pic>
          <p:nvPicPr>
            <p:cNvPr id="2097323" name="图片 31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3"/>
            <a:srcRect l="43271" t="49765" r="25861" b="4601"/>
            <a:stretch>
              <a:fillRect/>
            </a:stretch>
          </p:blipFill>
          <p:spPr>
            <a:xfrm rot="5400000" flipH="1">
              <a:off x="8641982" y="-978331"/>
              <a:ext cx="3387145" cy="3129568"/>
            </a:xfrm>
            <a:custGeom>
              <a:avLst/>
              <a:gdLst>
                <a:gd name="connsiteX0" fmla="*/ 0 w 3387145"/>
                <a:gd name="connsiteY0" fmla="*/ 0 h 3129568"/>
                <a:gd name="connsiteX1" fmla="*/ 2454234 w 3387145"/>
                <a:gd name="connsiteY1" fmla="*/ 0 h 3129568"/>
                <a:gd name="connsiteX2" fmla="*/ 3387145 w 3387145"/>
                <a:gd name="connsiteY2" fmla="*/ 930164 h 3129568"/>
                <a:gd name="connsiteX3" fmla="*/ 3387145 w 3387145"/>
                <a:gd name="connsiteY3" fmla="*/ 3129568 h 3129568"/>
                <a:gd name="connsiteX4" fmla="*/ 0 w 3387145"/>
                <a:gd name="connsiteY4" fmla="*/ 3129568 h 312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7145" h="3129568">
                  <a:moveTo>
                    <a:pt x="0" y="0"/>
                  </a:moveTo>
                  <a:lnTo>
                    <a:pt x="2454234" y="0"/>
                  </a:lnTo>
                  <a:lnTo>
                    <a:pt x="3387145" y="930164"/>
                  </a:lnTo>
                  <a:lnTo>
                    <a:pt x="3387145" y="3129568"/>
                  </a:lnTo>
                  <a:lnTo>
                    <a:pt x="0" y="3129568"/>
                  </a:lnTo>
                  <a:close/>
                </a:path>
              </a:pathLst>
            </a:custGeom>
          </p:spPr>
        </p:pic>
        <p:pic>
          <p:nvPicPr>
            <p:cNvPr id="2097324" name="图片 26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4" cstate="print"/>
            <a:srcRect l="63107" t="32112" r="1212" b="26009"/>
            <a:stretch>
              <a:fillRect/>
            </a:stretch>
          </p:blipFill>
          <p:spPr>
            <a:xfrm>
              <a:off x="10536047" y="550731"/>
              <a:ext cx="3131748" cy="2297303"/>
            </a:xfrm>
            <a:custGeom>
              <a:avLst/>
              <a:gdLst>
                <a:gd name="connsiteX0" fmla="*/ 784662 w 3915178"/>
                <a:gd name="connsiteY0" fmla="*/ 0 h 2871990"/>
                <a:gd name="connsiteX1" fmla="*/ 3915178 w 3915178"/>
                <a:gd name="connsiteY1" fmla="*/ 0 h 2871990"/>
                <a:gd name="connsiteX2" fmla="*/ 3915178 w 3915178"/>
                <a:gd name="connsiteY2" fmla="*/ 2871990 h 2871990"/>
                <a:gd name="connsiteX3" fmla="*/ 2095297 w 3915178"/>
                <a:gd name="connsiteY3" fmla="*/ 2871990 h 2871990"/>
                <a:gd name="connsiteX4" fmla="*/ 0 w 3915178"/>
                <a:gd name="connsiteY4" fmla="*/ 890870 h 2871990"/>
                <a:gd name="connsiteX5" fmla="*/ 0 w 3915178"/>
                <a:gd name="connsiteY5" fmla="*/ 366026 h 287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5178" h="2871990">
                  <a:moveTo>
                    <a:pt x="784662" y="0"/>
                  </a:moveTo>
                  <a:lnTo>
                    <a:pt x="3915178" y="0"/>
                  </a:lnTo>
                  <a:lnTo>
                    <a:pt x="3915178" y="2871990"/>
                  </a:lnTo>
                  <a:lnTo>
                    <a:pt x="2095297" y="2871990"/>
                  </a:lnTo>
                  <a:lnTo>
                    <a:pt x="0" y="890870"/>
                  </a:lnTo>
                  <a:lnTo>
                    <a:pt x="0" y="366026"/>
                  </a:lnTo>
                  <a:close/>
                </a:path>
              </a:pathLst>
            </a:custGeom>
          </p:spPr>
        </p:pic>
        <p:pic>
          <p:nvPicPr>
            <p:cNvPr id="2097325" name="图片 29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3"/>
            <a:srcRect l="77074" t="2253" r="2973" b="66761"/>
            <a:stretch>
              <a:fillRect/>
            </a:stretch>
          </p:blipFill>
          <p:spPr>
            <a:xfrm>
              <a:off x="8433960" y="-1418284"/>
              <a:ext cx="2192166" cy="2127691"/>
            </a:xfrm>
            <a:prstGeom prst="rect"/>
          </p:spPr>
        </p:pic>
      </p:grpSp>
      <p:grpSp>
        <p:nvGrpSpPr>
          <p:cNvPr id="188" name="组合 6"/>
          <p:cNvGrpSpPr/>
          <p:nvPr/>
        </p:nvGrpSpPr>
        <p:grpSpPr>
          <a:xfrm rot="8462329">
            <a:off x="8033817" y="4381667"/>
            <a:ext cx="4257891" cy="3470785"/>
            <a:chOff x="8433960" y="-1418284"/>
            <a:chExt cx="5233835" cy="4266318"/>
          </a:xfrm>
        </p:grpSpPr>
        <p:pic>
          <p:nvPicPr>
            <p:cNvPr id="2097326" name="图片 31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3"/>
            <a:srcRect l="43271" t="49765" r="25861" b="4601"/>
            <a:stretch>
              <a:fillRect/>
            </a:stretch>
          </p:blipFill>
          <p:spPr>
            <a:xfrm rot="5400000" flipH="1">
              <a:off x="8641982" y="-978331"/>
              <a:ext cx="3387145" cy="3129568"/>
            </a:xfrm>
            <a:custGeom>
              <a:avLst/>
              <a:gdLst>
                <a:gd name="connsiteX0" fmla="*/ 0 w 3387145"/>
                <a:gd name="connsiteY0" fmla="*/ 0 h 3129568"/>
                <a:gd name="connsiteX1" fmla="*/ 2454234 w 3387145"/>
                <a:gd name="connsiteY1" fmla="*/ 0 h 3129568"/>
                <a:gd name="connsiteX2" fmla="*/ 3387145 w 3387145"/>
                <a:gd name="connsiteY2" fmla="*/ 930164 h 3129568"/>
                <a:gd name="connsiteX3" fmla="*/ 3387145 w 3387145"/>
                <a:gd name="connsiteY3" fmla="*/ 3129568 h 3129568"/>
                <a:gd name="connsiteX4" fmla="*/ 0 w 3387145"/>
                <a:gd name="connsiteY4" fmla="*/ 3129568 h 312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7145" h="3129568">
                  <a:moveTo>
                    <a:pt x="0" y="0"/>
                  </a:moveTo>
                  <a:lnTo>
                    <a:pt x="2454234" y="0"/>
                  </a:lnTo>
                  <a:lnTo>
                    <a:pt x="3387145" y="930164"/>
                  </a:lnTo>
                  <a:lnTo>
                    <a:pt x="3387145" y="3129568"/>
                  </a:lnTo>
                  <a:lnTo>
                    <a:pt x="0" y="3129568"/>
                  </a:lnTo>
                  <a:close/>
                </a:path>
              </a:pathLst>
            </a:custGeom>
          </p:spPr>
        </p:pic>
        <p:pic>
          <p:nvPicPr>
            <p:cNvPr id="2097327" name="图片 26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4" cstate="print"/>
            <a:srcRect l="63107" t="32112" r="1212" b="26009"/>
            <a:stretch>
              <a:fillRect/>
            </a:stretch>
          </p:blipFill>
          <p:spPr>
            <a:xfrm>
              <a:off x="10536047" y="550731"/>
              <a:ext cx="3131748" cy="2297303"/>
            </a:xfrm>
            <a:custGeom>
              <a:avLst/>
              <a:gdLst>
                <a:gd name="connsiteX0" fmla="*/ 784662 w 3915178"/>
                <a:gd name="connsiteY0" fmla="*/ 0 h 2871990"/>
                <a:gd name="connsiteX1" fmla="*/ 3915178 w 3915178"/>
                <a:gd name="connsiteY1" fmla="*/ 0 h 2871990"/>
                <a:gd name="connsiteX2" fmla="*/ 3915178 w 3915178"/>
                <a:gd name="connsiteY2" fmla="*/ 2871990 h 2871990"/>
                <a:gd name="connsiteX3" fmla="*/ 2095297 w 3915178"/>
                <a:gd name="connsiteY3" fmla="*/ 2871990 h 2871990"/>
                <a:gd name="connsiteX4" fmla="*/ 0 w 3915178"/>
                <a:gd name="connsiteY4" fmla="*/ 890870 h 2871990"/>
                <a:gd name="connsiteX5" fmla="*/ 0 w 3915178"/>
                <a:gd name="connsiteY5" fmla="*/ 366026 h 287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5178" h="2871990">
                  <a:moveTo>
                    <a:pt x="784662" y="0"/>
                  </a:moveTo>
                  <a:lnTo>
                    <a:pt x="3915178" y="0"/>
                  </a:lnTo>
                  <a:lnTo>
                    <a:pt x="3915178" y="2871990"/>
                  </a:lnTo>
                  <a:lnTo>
                    <a:pt x="2095297" y="2871990"/>
                  </a:lnTo>
                  <a:lnTo>
                    <a:pt x="0" y="890870"/>
                  </a:lnTo>
                  <a:lnTo>
                    <a:pt x="0" y="366026"/>
                  </a:lnTo>
                  <a:close/>
                </a:path>
              </a:pathLst>
            </a:custGeom>
          </p:spPr>
        </p:pic>
        <p:pic>
          <p:nvPicPr>
            <p:cNvPr id="2097328" name="图片 29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3"/>
            <a:srcRect l="77074" t="2253" r="2973" b="66761"/>
            <a:stretch>
              <a:fillRect/>
            </a:stretch>
          </p:blipFill>
          <p:spPr>
            <a:xfrm>
              <a:off x="8433960" y="-1418284"/>
              <a:ext cx="2192166" cy="2127691"/>
            </a:xfrm>
            <a:prstGeom prst="rect"/>
          </p:spPr>
        </p:pic>
      </p:grpSp>
      <p:grpSp>
        <p:nvGrpSpPr>
          <p:cNvPr id="189" name="组合 6"/>
          <p:cNvGrpSpPr/>
          <p:nvPr/>
        </p:nvGrpSpPr>
        <p:grpSpPr>
          <a:xfrm rot="18130316">
            <a:off x="-536648" y="-1466669"/>
            <a:ext cx="4257891" cy="3470785"/>
            <a:chOff x="8433960" y="-1418284"/>
            <a:chExt cx="5233835" cy="4266318"/>
          </a:xfrm>
        </p:grpSpPr>
        <p:pic>
          <p:nvPicPr>
            <p:cNvPr id="2097329" name="图片 31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3"/>
            <a:srcRect l="43271" t="49765" r="25861" b="4601"/>
            <a:stretch>
              <a:fillRect/>
            </a:stretch>
          </p:blipFill>
          <p:spPr>
            <a:xfrm rot="5400000" flipH="1">
              <a:off x="8641982" y="-978331"/>
              <a:ext cx="3387145" cy="3129568"/>
            </a:xfrm>
            <a:custGeom>
              <a:avLst/>
              <a:gdLst>
                <a:gd name="connsiteX0" fmla="*/ 0 w 3387145"/>
                <a:gd name="connsiteY0" fmla="*/ 0 h 3129568"/>
                <a:gd name="connsiteX1" fmla="*/ 2454234 w 3387145"/>
                <a:gd name="connsiteY1" fmla="*/ 0 h 3129568"/>
                <a:gd name="connsiteX2" fmla="*/ 3387145 w 3387145"/>
                <a:gd name="connsiteY2" fmla="*/ 930164 h 3129568"/>
                <a:gd name="connsiteX3" fmla="*/ 3387145 w 3387145"/>
                <a:gd name="connsiteY3" fmla="*/ 3129568 h 3129568"/>
                <a:gd name="connsiteX4" fmla="*/ 0 w 3387145"/>
                <a:gd name="connsiteY4" fmla="*/ 3129568 h 312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7145" h="3129568">
                  <a:moveTo>
                    <a:pt x="0" y="0"/>
                  </a:moveTo>
                  <a:lnTo>
                    <a:pt x="2454234" y="0"/>
                  </a:lnTo>
                  <a:lnTo>
                    <a:pt x="3387145" y="930164"/>
                  </a:lnTo>
                  <a:lnTo>
                    <a:pt x="3387145" y="3129568"/>
                  </a:lnTo>
                  <a:lnTo>
                    <a:pt x="0" y="3129568"/>
                  </a:lnTo>
                  <a:close/>
                </a:path>
              </a:pathLst>
            </a:custGeom>
          </p:spPr>
        </p:pic>
        <p:pic>
          <p:nvPicPr>
            <p:cNvPr id="2097330" name="图片 26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4" cstate="print"/>
            <a:srcRect l="63107" t="32112" r="1212" b="26009"/>
            <a:stretch>
              <a:fillRect/>
            </a:stretch>
          </p:blipFill>
          <p:spPr>
            <a:xfrm>
              <a:off x="10536047" y="550731"/>
              <a:ext cx="3131748" cy="2297303"/>
            </a:xfrm>
            <a:custGeom>
              <a:avLst/>
              <a:gdLst>
                <a:gd name="connsiteX0" fmla="*/ 784662 w 3915178"/>
                <a:gd name="connsiteY0" fmla="*/ 0 h 2871990"/>
                <a:gd name="connsiteX1" fmla="*/ 3915178 w 3915178"/>
                <a:gd name="connsiteY1" fmla="*/ 0 h 2871990"/>
                <a:gd name="connsiteX2" fmla="*/ 3915178 w 3915178"/>
                <a:gd name="connsiteY2" fmla="*/ 2871990 h 2871990"/>
                <a:gd name="connsiteX3" fmla="*/ 2095297 w 3915178"/>
                <a:gd name="connsiteY3" fmla="*/ 2871990 h 2871990"/>
                <a:gd name="connsiteX4" fmla="*/ 0 w 3915178"/>
                <a:gd name="connsiteY4" fmla="*/ 890870 h 2871990"/>
                <a:gd name="connsiteX5" fmla="*/ 0 w 3915178"/>
                <a:gd name="connsiteY5" fmla="*/ 366026 h 287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5178" h="2871990">
                  <a:moveTo>
                    <a:pt x="784662" y="0"/>
                  </a:moveTo>
                  <a:lnTo>
                    <a:pt x="3915178" y="0"/>
                  </a:lnTo>
                  <a:lnTo>
                    <a:pt x="3915178" y="2871990"/>
                  </a:lnTo>
                  <a:lnTo>
                    <a:pt x="2095297" y="2871990"/>
                  </a:lnTo>
                  <a:lnTo>
                    <a:pt x="0" y="890870"/>
                  </a:lnTo>
                  <a:lnTo>
                    <a:pt x="0" y="366026"/>
                  </a:lnTo>
                  <a:close/>
                </a:path>
              </a:pathLst>
            </a:custGeom>
          </p:spPr>
        </p:pic>
        <p:pic>
          <p:nvPicPr>
            <p:cNvPr id="2097331" name="图片 29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3"/>
            <a:srcRect l="77074" t="2253" r="2973" b="66761"/>
            <a:stretch>
              <a:fillRect/>
            </a:stretch>
          </p:blipFill>
          <p:spPr>
            <a:xfrm>
              <a:off x="8433960" y="-1418284"/>
              <a:ext cx="2192166" cy="2127691"/>
            </a:xfrm>
            <a:prstGeom prst="rect"/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301" name="图片 8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>
            <a:off x="2368948" y="-1783754"/>
            <a:ext cx="4068781" cy="3759369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302" name="图片 3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26721" r="54030" b="63568"/>
          <a:stretch>
            <a:fillRect/>
          </a:stretch>
        </p:blipFill>
        <p:spPr>
          <a:xfrm>
            <a:off x="8541896" y="-1570986"/>
            <a:ext cx="2818294" cy="3333835"/>
          </a:xfrm>
          <a:custGeom>
            <a:avLst/>
            <a:gdLst>
              <a:gd name="connsiteX0" fmla="*/ 0 w 2112135"/>
              <a:gd name="connsiteY0" fmla="*/ 0 h 2498501"/>
              <a:gd name="connsiteX1" fmla="*/ 2112135 w 2112135"/>
              <a:gd name="connsiteY1" fmla="*/ 0 h 2498501"/>
              <a:gd name="connsiteX2" fmla="*/ 2112135 w 2112135"/>
              <a:gd name="connsiteY2" fmla="*/ 521594 h 2498501"/>
              <a:gd name="connsiteX3" fmla="*/ 1564783 w 2112135"/>
              <a:gd name="connsiteY3" fmla="*/ 521594 h 2498501"/>
              <a:gd name="connsiteX4" fmla="*/ 1564783 w 2112135"/>
              <a:gd name="connsiteY4" fmla="*/ 2498501 h 2498501"/>
              <a:gd name="connsiteX5" fmla="*/ 0 w 2112135"/>
              <a:gd name="connsiteY5" fmla="*/ 2498501 h 249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35" h="2498501">
                <a:moveTo>
                  <a:pt x="0" y="0"/>
                </a:moveTo>
                <a:lnTo>
                  <a:pt x="2112135" y="0"/>
                </a:lnTo>
                <a:lnTo>
                  <a:pt x="2112135" y="521594"/>
                </a:lnTo>
                <a:lnTo>
                  <a:pt x="1564783" y="521594"/>
                </a:lnTo>
                <a:lnTo>
                  <a:pt x="1564783" y="2498501"/>
                </a:lnTo>
                <a:lnTo>
                  <a:pt x="0" y="2498501"/>
                </a:lnTo>
                <a:close/>
              </a:path>
            </a:pathLst>
          </a:custGeom>
        </p:spPr>
      </p:pic>
      <p:pic>
        <p:nvPicPr>
          <p:cNvPr id="2097303" name="图片 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2096" t="7136" r="32551" b="57559"/>
          <a:stretch>
            <a:fillRect/>
          </a:stretch>
        </p:blipFill>
        <p:spPr>
          <a:xfrm>
            <a:off x="5765718" y="-1256391"/>
            <a:ext cx="3329322" cy="2897744"/>
          </a:xfrm>
          <a:custGeom>
            <a:avLst/>
            <a:gdLst>
              <a:gd name="connsiteX0" fmla="*/ 0 w 2781837"/>
              <a:gd name="connsiteY0" fmla="*/ 0 h 2421229"/>
              <a:gd name="connsiteX1" fmla="*/ 2781837 w 2781837"/>
              <a:gd name="connsiteY1" fmla="*/ 0 h 2421229"/>
              <a:gd name="connsiteX2" fmla="*/ 2781837 w 2781837"/>
              <a:gd name="connsiteY2" fmla="*/ 1738802 h 2421229"/>
              <a:gd name="connsiteX3" fmla="*/ 2008091 w 2781837"/>
              <a:gd name="connsiteY3" fmla="*/ 2421229 h 2421229"/>
              <a:gd name="connsiteX4" fmla="*/ 0 w 2781837"/>
              <a:gd name="connsiteY4" fmla="*/ 2421229 h 242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837" h="2421229">
                <a:moveTo>
                  <a:pt x="0" y="0"/>
                </a:moveTo>
                <a:lnTo>
                  <a:pt x="2781837" y="0"/>
                </a:lnTo>
                <a:lnTo>
                  <a:pt x="2781837" y="1738802"/>
                </a:lnTo>
                <a:lnTo>
                  <a:pt x="2008091" y="2421229"/>
                </a:lnTo>
                <a:lnTo>
                  <a:pt x="0" y="2421229"/>
                </a:lnTo>
                <a:close/>
              </a:path>
            </a:pathLst>
          </a:custGeom>
        </p:spPr>
      </p:pic>
      <p:pic>
        <p:nvPicPr>
          <p:cNvPr id="2097304" name="图片 5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>
            <a:off x="9492337" y="3820310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305" name="图片 7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13576" t="43944" r="63067"/>
          <a:stretch>
            <a:fillRect/>
          </a:stretch>
        </p:blipFill>
        <p:spPr>
          <a:xfrm rot="20619231">
            <a:off x="6183624" y="4975991"/>
            <a:ext cx="3907404" cy="5861107"/>
          </a:xfrm>
          <a:prstGeom prst="rect"/>
        </p:spPr>
      </p:pic>
      <p:pic>
        <p:nvPicPr>
          <p:cNvPr id="2097306" name="图片 9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6487" t="73803" r="5438"/>
          <a:stretch>
            <a:fillRect/>
          </a:stretch>
        </p:blipFill>
        <p:spPr>
          <a:xfrm>
            <a:off x="8879468" y="5201182"/>
            <a:ext cx="3783788" cy="3427522"/>
          </a:xfrm>
          <a:prstGeom prst="rect"/>
        </p:spPr>
      </p:pic>
      <p:pic>
        <p:nvPicPr>
          <p:cNvPr id="2097307" name="图片 10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13576" t="43944" r="63067"/>
          <a:stretch>
            <a:fillRect/>
          </a:stretch>
        </p:blipFill>
        <p:spPr>
          <a:xfrm rot="354010" flipH="1">
            <a:off x="-1099003" y="1030877"/>
            <a:ext cx="3390002" cy="5085003"/>
          </a:xfrm>
          <a:prstGeom prst="rect"/>
        </p:spPr>
      </p:pic>
      <p:pic>
        <p:nvPicPr>
          <p:cNvPr id="2097308" name="图片 11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2096" t="7136" r="32551" b="57559"/>
          <a:stretch>
            <a:fillRect/>
          </a:stretch>
        </p:blipFill>
        <p:spPr>
          <a:xfrm rot="20809987" flipH="1" flipV="1">
            <a:off x="3469916" y="5703340"/>
            <a:ext cx="2781837" cy="2421229"/>
          </a:xfrm>
          <a:custGeom>
            <a:avLst/>
            <a:gdLst>
              <a:gd name="connsiteX0" fmla="*/ 0 w 2781837"/>
              <a:gd name="connsiteY0" fmla="*/ 0 h 2421229"/>
              <a:gd name="connsiteX1" fmla="*/ 2781837 w 2781837"/>
              <a:gd name="connsiteY1" fmla="*/ 0 h 2421229"/>
              <a:gd name="connsiteX2" fmla="*/ 2781837 w 2781837"/>
              <a:gd name="connsiteY2" fmla="*/ 1738802 h 2421229"/>
              <a:gd name="connsiteX3" fmla="*/ 2008091 w 2781837"/>
              <a:gd name="connsiteY3" fmla="*/ 2421229 h 2421229"/>
              <a:gd name="connsiteX4" fmla="*/ 0 w 2781837"/>
              <a:gd name="connsiteY4" fmla="*/ 2421229 h 242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837" h="2421229">
                <a:moveTo>
                  <a:pt x="0" y="0"/>
                </a:moveTo>
                <a:lnTo>
                  <a:pt x="2781837" y="0"/>
                </a:lnTo>
                <a:lnTo>
                  <a:pt x="2781837" y="1738802"/>
                </a:lnTo>
                <a:lnTo>
                  <a:pt x="2008091" y="2421229"/>
                </a:lnTo>
                <a:lnTo>
                  <a:pt x="0" y="2421229"/>
                </a:lnTo>
                <a:close/>
              </a:path>
            </a:pathLst>
          </a:custGeom>
        </p:spPr>
      </p:pic>
      <p:pic>
        <p:nvPicPr>
          <p:cNvPr id="2097309" name="图片 1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 rot="5400000" flipV="1">
            <a:off x="1032648" y="4890509"/>
            <a:ext cx="3387145" cy="3129568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310" name="图片 13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26721" r="54030" b="63568"/>
          <a:stretch>
            <a:fillRect/>
          </a:stretch>
        </p:blipFill>
        <p:spPr>
          <a:xfrm rot="18257159" flipH="1" flipV="1">
            <a:off x="5177306" y="5583349"/>
            <a:ext cx="2112135" cy="2498501"/>
          </a:xfrm>
          <a:custGeom>
            <a:avLst/>
            <a:gdLst>
              <a:gd name="connsiteX0" fmla="*/ 0 w 2112135"/>
              <a:gd name="connsiteY0" fmla="*/ 0 h 2498501"/>
              <a:gd name="connsiteX1" fmla="*/ 2112135 w 2112135"/>
              <a:gd name="connsiteY1" fmla="*/ 0 h 2498501"/>
              <a:gd name="connsiteX2" fmla="*/ 2112135 w 2112135"/>
              <a:gd name="connsiteY2" fmla="*/ 521594 h 2498501"/>
              <a:gd name="connsiteX3" fmla="*/ 1564783 w 2112135"/>
              <a:gd name="connsiteY3" fmla="*/ 521594 h 2498501"/>
              <a:gd name="connsiteX4" fmla="*/ 1564783 w 2112135"/>
              <a:gd name="connsiteY4" fmla="*/ 2498501 h 2498501"/>
              <a:gd name="connsiteX5" fmla="*/ 0 w 2112135"/>
              <a:gd name="connsiteY5" fmla="*/ 2498501 h 249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2135" h="2498501">
                <a:moveTo>
                  <a:pt x="0" y="0"/>
                </a:moveTo>
                <a:lnTo>
                  <a:pt x="2112135" y="0"/>
                </a:lnTo>
                <a:lnTo>
                  <a:pt x="2112135" y="521594"/>
                </a:lnTo>
                <a:lnTo>
                  <a:pt x="1564783" y="521594"/>
                </a:lnTo>
                <a:lnTo>
                  <a:pt x="1564783" y="2498501"/>
                </a:lnTo>
                <a:lnTo>
                  <a:pt x="0" y="2498501"/>
                </a:lnTo>
                <a:close/>
              </a:path>
            </a:pathLst>
          </a:custGeom>
        </p:spPr>
      </p:pic>
      <p:pic>
        <p:nvPicPr>
          <p:cNvPr id="2097311" name="图片 1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 rot="5664761">
            <a:off x="-1367985" y="4901130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312" name="图片 15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>
            <a:off x="9951043" y="997998"/>
            <a:ext cx="4073493" cy="3763722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313" name="图片 6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7074" t="2253" r="2973" b="66761"/>
          <a:stretch>
            <a:fillRect/>
          </a:stretch>
        </p:blipFill>
        <p:spPr>
          <a:xfrm>
            <a:off x="10090596" y="-1283629"/>
            <a:ext cx="3483908" cy="3381441"/>
          </a:xfrm>
          <a:prstGeom prst="rect"/>
        </p:spPr>
      </p:pic>
      <p:pic>
        <p:nvPicPr>
          <p:cNvPr id="2097314" name="图片 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3247" t="4320" r="74218" b="62254"/>
          <a:stretch>
            <a:fillRect/>
          </a:stretch>
        </p:blipFill>
        <p:spPr>
          <a:xfrm>
            <a:off x="-1922461" y="-2385037"/>
            <a:ext cx="5145247" cy="4770073"/>
          </a:xfrm>
          <a:prstGeom prst="rect"/>
        </p:spPr>
      </p:pic>
      <p:sp>
        <p:nvSpPr>
          <p:cNvPr id="1049103" name=""/>
          <p:cNvSpPr txBox="1"/>
          <p:nvPr/>
        </p:nvSpPr>
        <p:spPr>
          <a:xfrm>
            <a:off x="2539801" y="1811636"/>
            <a:ext cx="7022470" cy="3749040"/>
          </a:xfrm>
          <a:prstGeom prst="rect"/>
        </p:spPr>
        <p:txBody>
          <a:bodyPr rtlCol="0" wrap="square">
            <a:spAutoFit/>
          </a:bodyPr>
          <a:p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sz="2000" lang="ru">
                <a:solidFill>
                  <a:srgbClr val="000000"/>
                </a:solidFill>
              </a:rPr>
              <a:t>И</a:t>
            </a:r>
            <a:r>
              <a:rPr sz="2000" lang="ru">
                <a:solidFill>
                  <a:srgbClr val="000000"/>
                </a:solidFill>
              </a:rPr>
              <a:t>н</a:t>
            </a:r>
            <a:r>
              <a:rPr sz="2000" lang="ru">
                <a:solidFill>
                  <a:srgbClr val="000000"/>
                </a:solidFill>
              </a:rPr>
              <a:t>т</a:t>
            </a:r>
            <a:r>
              <a:rPr sz="2000" lang="ru">
                <a:solidFill>
                  <a:srgbClr val="000000"/>
                </a:solidFill>
              </a:rPr>
              <a:t>е</a:t>
            </a:r>
            <a:r>
              <a:rPr sz="2000" lang="ru">
                <a:solidFill>
                  <a:srgbClr val="000000"/>
                </a:solidFill>
              </a:rPr>
              <a:t>р</a:t>
            </a:r>
            <a:r>
              <a:rPr sz="2000" lang="ru">
                <a:solidFill>
                  <a:srgbClr val="000000"/>
                </a:solidFill>
              </a:rPr>
              <a:t>н</a:t>
            </a:r>
            <a:r>
              <a:rPr sz="2000" lang="ru">
                <a:solidFill>
                  <a:srgbClr val="000000"/>
                </a:solidFill>
              </a:rPr>
              <a:t>е</a:t>
            </a:r>
            <a:r>
              <a:rPr sz="2000" lang="ru">
                <a:solidFill>
                  <a:srgbClr val="000000"/>
                </a:solidFill>
              </a:rPr>
              <a:t>т</a:t>
            </a:r>
            <a:r>
              <a:rPr altLang="ru" sz="2000" lang="en-US">
                <a:solidFill>
                  <a:srgbClr val="000000"/>
                </a:solidFill>
              </a:rPr>
              <a:t> </a:t>
            </a:r>
            <a:r>
              <a:rPr altLang="ru" sz="2000" lang="ru">
                <a:solidFill>
                  <a:srgbClr val="000000"/>
                </a:solidFill>
              </a:rPr>
              <a:t>р</a:t>
            </a:r>
            <a:r>
              <a:rPr altLang="ru" sz="2000" lang="ru">
                <a:solidFill>
                  <a:srgbClr val="000000"/>
                </a:solidFill>
              </a:rPr>
              <a:t>е</a:t>
            </a:r>
            <a:r>
              <a:rPr altLang="ru" sz="2000" lang="ru">
                <a:solidFill>
                  <a:srgbClr val="000000"/>
                </a:solidFill>
              </a:rPr>
              <a:t>с</a:t>
            </a:r>
            <a:r>
              <a:rPr altLang="ru" sz="2000" lang="ru">
                <a:solidFill>
                  <a:srgbClr val="000000"/>
                </a:solidFill>
              </a:rPr>
              <a:t>у</a:t>
            </a:r>
            <a:r>
              <a:rPr altLang="ru" sz="2000" lang="ru">
                <a:solidFill>
                  <a:srgbClr val="000000"/>
                </a:solidFill>
              </a:rPr>
              <a:t>р</a:t>
            </a:r>
            <a:r>
              <a:rPr altLang="ru" sz="2000" lang="ru">
                <a:solidFill>
                  <a:srgbClr val="000000"/>
                </a:solidFill>
              </a:rPr>
              <a:t>с</a:t>
            </a:r>
            <a:r>
              <a:rPr altLang="ru" sz="2000" lang="ru">
                <a:solidFill>
                  <a:srgbClr val="000000"/>
                </a:solidFill>
              </a:rPr>
              <a:t>ы</a:t>
            </a:r>
            <a:r>
              <a:rPr altLang="ru" sz="2000" lang="en-US">
                <a:solidFill>
                  <a:srgbClr val="000000"/>
                </a:solidFill>
              </a:rPr>
              <a:t>:</a:t>
            </a:r>
            <a:endParaRPr sz="2000" lang="ru-RU">
              <a:solidFill>
                <a:srgbClr val="000000"/>
              </a:solidFill>
            </a:endParaRPr>
          </a:p>
          <a:p>
            <a:endParaRPr sz="2000" lang="ru-RU">
              <a:solidFill>
                <a:srgbClr val="000000"/>
              </a:solidFill>
            </a:endParaRPr>
          </a:p>
          <a:p>
            <a:r>
              <a:rPr sz="2000" lang="ru-RU">
                <a:solidFill>
                  <a:srgbClr val="000000"/>
                </a:solidFill>
                <a:hlinkClick r:id="rId2"/>
              </a:rPr>
              <a:t>https://bigenc-ru.turbopages.org/turbo/bigenc.ru/s/linguistics/text/4040678</a:t>
            </a:r>
            <a:endParaRPr sz="2000" lang="ru-RU">
              <a:solidFill>
                <a:srgbClr val="000000"/>
              </a:solidFill>
            </a:endParaRPr>
          </a:p>
          <a:p>
            <a:endParaRPr sz="2000" lang="ru-RU">
              <a:solidFill>
                <a:srgbClr val="000000"/>
              </a:solidFill>
            </a:endParaRPr>
          </a:p>
          <a:p>
            <a:r>
              <a:rPr sz="2000" lang="ru-RU">
                <a:solidFill>
                  <a:srgbClr val="000000"/>
                </a:solidFill>
                <a:hlinkClick r:id="rId3"/>
              </a:rPr>
              <a:t>https://q-map.ru/%D0%BA%D0%B0%D1%80%D1%82%D0%B0-%D0%BA%D0%B0%D0%BB%D1%83%D0%B6%D1%81%D0%BA%D0%BE%D0%B9-%D0%B3%D1%83%D0%B1%D0%B5%D1%80%D0%BD%D0%B8%D0%B8-1901-%D0%B3%D0%BE%D0%B4/</a:t>
            </a:r>
            <a:endParaRPr sz="2000" lang="ru-RU">
              <a:solidFill>
                <a:srgbClr val="000000"/>
              </a:solidFill>
            </a:endParaRPr>
          </a:p>
          <a:p>
            <a:endParaRPr sz="2000"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图片 30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3247" t="4320" r="74218" b="62254"/>
          <a:stretch>
            <a:fillRect/>
          </a:stretch>
        </p:blipFill>
        <p:spPr>
          <a:xfrm>
            <a:off x="-692217" y="-1333457"/>
            <a:ext cx="3237524" cy="3001455"/>
          </a:xfrm>
          <a:prstGeom prst="rect"/>
        </p:spPr>
      </p:pic>
      <p:pic>
        <p:nvPicPr>
          <p:cNvPr id="2097167" name="图片 31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 rot="5400000" flipH="1">
            <a:off x="8641982" y="-978331"/>
            <a:ext cx="3387145" cy="3129568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168" name="图片 26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>
            <a:off x="10536047" y="550731"/>
            <a:ext cx="3131748" cy="2297303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169" name="图片 27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6487" t="73803" r="5438"/>
          <a:stretch>
            <a:fillRect/>
          </a:stretch>
        </p:blipFill>
        <p:spPr>
          <a:xfrm rot="8858112">
            <a:off x="1801134" y="-608558"/>
            <a:ext cx="2172831" cy="1968246"/>
          </a:xfrm>
          <a:prstGeom prst="rect"/>
        </p:spPr>
      </p:pic>
      <p:pic>
        <p:nvPicPr>
          <p:cNvPr id="2097170" name="图片 28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13576" t="43944" r="63067"/>
          <a:stretch>
            <a:fillRect/>
          </a:stretch>
        </p:blipFill>
        <p:spPr>
          <a:xfrm rot="354010" flipH="1">
            <a:off x="-826257" y="-605233"/>
            <a:ext cx="2133078" cy="3199617"/>
          </a:xfrm>
          <a:prstGeom prst="rect"/>
        </p:spPr>
      </p:pic>
      <p:pic>
        <p:nvPicPr>
          <p:cNvPr id="2097171" name="图片 29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7074" t="2253" r="2973" b="66761"/>
          <a:stretch>
            <a:fillRect/>
          </a:stretch>
        </p:blipFill>
        <p:spPr>
          <a:xfrm>
            <a:off x="8770770" y="-1074552"/>
            <a:ext cx="2192166" cy="2127691"/>
          </a:xfrm>
          <a:prstGeom prst="rect"/>
        </p:spPr>
      </p:pic>
      <p:sp>
        <p:nvSpPr>
          <p:cNvPr id="1048590" name="矩形 12"/>
          <p:cNvSpPr/>
          <p:nvPr/>
        </p:nvSpPr>
        <p:spPr>
          <a:xfrm>
            <a:off x="-1151361" y="1227405"/>
            <a:ext cx="875763" cy="881186"/>
          </a:xfrm>
          <a:prstGeom prst="rect"/>
          <a:solidFill>
            <a:srgbClr val="88D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91" name="矩形 8"/>
          <p:cNvSpPr/>
          <p:nvPr/>
        </p:nvSpPr>
        <p:spPr>
          <a:xfrm>
            <a:off x="-1151361" y="2108591"/>
            <a:ext cx="875763" cy="881186"/>
          </a:xfrm>
          <a:prstGeom prst="rect"/>
          <a:solidFill>
            <a:srgbClr val="52A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92" name="矩形 9"/>
          <p:cNvSpPr/>
          <p:nvPr/>
        </p:nvSpPr>
        <p:spPr>
          <a:xfrm>
            <a:off x="-1151361" y="2973786"/>
            <a:ext cx="875763" cy="881186"/>
          </a:xfrm>
          <a:prstGeom prst="rect"/>
          <a:solidFill>
            <a:srgbClr val="328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93" name="矩形 10"/>
          <p:cNvSpPr/>
          <p:nvPr/>
        </p:nvSpPr>
        <p:spPr>
          <a:xfrm>
            <a:off x="-1151361" y="3854971"/>
            <a:ext cx="875763" cy="881186"/>
          </a:xfrm>
          <a:prstGeom prst="rect"/>
          <a:solidFill>
            <a:srgbClr val="215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94" name="矩形 13"/>
          <p:cNvSpPr/>
          <p:nvPr/>
        </p:nvSpPr>
        <p:spPr>
          <a:xfrm>
            <a:off x="-1151361" y="4690055"/>
            <a:ext cx="875763" cy="881186"/>
          </a:xfrm>
          <a:prstGeom prst="rect"/>
          <a:solidFill>
            <a:srgbClr val="48A7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95" name="矩形 14"/>
          <p:cNvSpPr/>
          <p:nvPr/>
        </p:nvSpPr>
        <p:spPr>
          <a:xfrm>
            <a:off x="-1151362" y="5498550"/>
            <a:ext cx="875763" cy="881186"/>
          </a:xfrm>
          <a:prstGeom prst="rect"/>
          <a:solidFill>
            <a:srgbClr val="237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grpSp>
        <p:nvGrpSpPr>
          <p:cNvPr id="40" name="组合 2"/>
          <p:cNvGrpSpPr/>
          <p:nvPr/>
        </p:nvGrpSpPr>
        <p:grpSpPr>
          <a:xfrm>
            <a:off x="2450275" y="9517301"/>
            <a:ext cx="3239426" cy="3857973"/>
            <a:chOff x="1026007" y="3013917"/>
            <a:chExt cx="2492592" cy="2968536"/>
          </a:xfrm>
        </p:grpSpPr>
        <p:sp>
          <p:nvSpPr>
            <p:cNvPr id="1048596" name="同心圆 15"/>
            <p:cNvSpPr/>
            <p:nvPr/>
          </p:nvSpPr>
          <p:spPr>
            <a:xfrm>
              <a:off x="1026007" y="3489861"/>
              <a:ext cx="2492592" cy="2492592"/>
            </a:xfrm>
            <a:prstGeom prst="donut">
              <a:avLst>
                <a:gd name="adj" fmla="val 2112"/>
              </a:avLst>
            </a:prstGeom>
            <a:solidFill>
              <a:srgbClr val="88D5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>
                <a:solidFill>
                  <a:schemeClr val="bg1"/>
                </a:solidFill>
              </a:endParaRPr>
            </a:p>
          </p:txBody>
        </p:sp>
        <p:sp>
          <p:nvSpPr>
            <p:cNvPr id="1048597" name="椭圆 16"/>
            <p:cNvSpPr/>
            <p:nvPr/>
          </p:nvSpPr>
          <p:spPr>
            <a:xfrm flipV="1">
              <a:off x="1974441" y="3013917"/>
              <a:ext cx="185020" cy="185019"/>
            </a:xfrm>
            <a:prstGeom prst="ellipse"/>
            <a:solidFill>
              <a:srgbClr val="88D5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>
                <a:solidFill>
                  <a:schemeClr val="bg1"/>
                </a:solidFill>
              </a:endParaRPr>
            </a:p>
          </p:txBody>
        </p:sp>
        <p:sp>
          <p:nvSpPr>
            <p:cNvPr id="1048598" name="椭圆 33"/>
            <p:cNvSpPr/>
            <p:nvPr/>
          </p:nvSpPr>
          <p:spPr>
            <a:xfrm>
              <a:off x="1460016" y="3923870"/>
              <a:ext cx="1624577" cy="1624577"/>
            </a:xfrm>
            <a:prstGeom prst="ellipse"/>
            <a:solidFill>
              <a:srgbClr val="88D5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>
                <a:solidFill>
                  <a:schemeClr val="bg1"/>
                </a:solidFill>
              </a:endParaRPr>
            </a:p>
          </p:txBody>
        </p:sp>
      </p:grpSp>
      <p:sp>
        <p:nvSpPr>
          <p:cNvPr id="1048613" name="文本框 43"/>
          <p:cNvSpPr txBox="1"/>
          <p:nvPr/>
        </p:nvSpPr>
        <p:spPr>
          <a:xfrm>
            <a:off x="2055739" y="3198936"/>
            <a:ext cx="433132" cy="584775"/>
          </a:xfrm>
          <a:prstGeom prst="rect"/>
          <a:noFill/>
          <a:effectLst/>
        </p:spPr>
        <p:txBody>
          <a:bodyPr rtlCol="0" wrap="non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ea typeface="方正兰亭纤黑简体" panose="03000509000000000000" pitchFamily="65" charset="-122"/>
                <a:cs typeface="Microsoft Himalaya" panose="01010100010101010101" pitchFamily="2" charset="0"/>
              </a:defRPr>
            </a:lvl1pPr>
          </a:lstStyle>
          <a:p>
            <a:r>
              <a:rPr altLang="zh-CN" b="1" dirty="0" sz="3200" lang="en-US" smtClean="0">
                <a:solidFill>
                  <a:srgbClr val="FDFDFD"/>
                </a:solidFill>
                <a:latin typeface="Calibri" panose="020F0502020204030204" pitchFamily="34" charset="0"/>
              </a:rPr>
              <a:t>A</a:t>
            </a:r>
            <a:endParaRPr altLang="en-US" b="1" dirty="0" sz="3200" lang="zh-CN">
              <a:solidFill>
                <a:srgbClr val="FDFDFD"/>
              </a:solidFill>
              <a:latin typeface="Calibri" panose="020F0502020204030204" pitchFamily="34" charset="0"/>
            </a:endParaRPr>
          </a:p>
        </p:txBody>
      </p:sp>
      <p:sp>
        <p:nvSpPr>
          <p:cNvPr id="1048614" name="文本框 44"/>
          <p:cNvSpPr txBox="1"/>
          <p:nvPr/>
        </p:nvSpPr>
        <p:spPr>
          <a:xfrm>
            <a:off x="4617288" y="3198936"/>
            <a:ext cx="415498" cy="584775"/>
          </a:xfrm>
          <a:prstGeom prst="rect"/>
          <a:noFill/>
          <a:effectLst/>
        </p:spPr>
        <p:txBody>
          <a:bodyPr rtlCol="0" wrap="non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ea typeface="方正兰亭纤黑简体" panose="03000509000000000000" pitchFamily="65" charset="-122"/>
                <a:cs typeface="Microsoft Himalaya" panose="01010100010101010101" pitchFamily="2" charset="0"/>
              </a:defRPr>
            </a:lvl1pPr>
          </a:lstStyle>
          <a:p>
            <a:r>
              <a:rPr altLang="zh-CN" b="1" dirty="0" sz="3200" lang="en-US" smtClean="0">
                <a:solidFill>
                  <a:srgbClr val="FDFDFD"/>
                </a:solidFill>
                <a:latin typeface="Calibri" panose="020F0502020204030204" pitchFamily="34" charset="0"/>
              </a:rPr>
              <a:t>B</a:t>
            </a:r>
            <a:endParaRPr altLang="en-US" b="1" dirty="0" sz="3200" lang="zh-CN">
              <a:solidFill>
                <a:srgbClr val="FDFDFD"/>
              </a:solidFill>
              <a:latin typeface="Calibri" panose="020F0502020204030204" pitchFamily="34" charset="0"/>
            </a:endParaRPr>
          </a:p>
        </p:txBody>
      </p:sp>
      <p:sp>
        <p:nvSpPr>
          <p:cNvPr id="1048615" name="文本框 45"/>
          <p:cNvSpPr txBox="1"/>
          <p:nvPr/>
        </p:nvSpPr>
        <p:spPr>
          <a:xfrm>
            <a:off x="7169434" y="3198936"/>
            <a:ext cx="449579" cy="574040"/>
          </a:xfrm>
          <a:prstGeom prst="rect"/>
          <a:noFill/>
          <a:effectLst/>
        </p:spPr>
        <p:txBody>
          <a:bodyPr rtlCol="0" wrap="non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ea typeface="方正兰亭纤黑简体" panose="03000509000000000000" pitchFamily="65" charset="-122"/>
                <a:cs typeface="Microsoft Himalaya" panose="01010100010101010101" pitchFamily="2" charset="0"/>
              </a:defRPr>
            </a:lvl1pPr>
          </a:lstStyle>
          <a:p>
            <a:r>
              <a:rPr altLang="zh-CN" b="1" dirty="0" sz="3200" lang="en-US" smtClean="0">
                <a:solidFill>
                  <a:srgbClr val="FDFDFD"/>
                </a:solidFill>
                <a:latin typeface="Calibri" panose="020F0502020204030204" pitchFamily="34" charset="0"/>
              </a:rPr>
              <a:t>C</a:t>
            </a:r>
            <a:endParaRPr altLang="en-US" b="1" dirty="0" sz="3200" lang="zh-CN">
              <a:solidFill>
                <a:srgbClr val="FDFDFD"/>
              </a:solidFill>
              <a:latin typeface="Calibri" panose="020F0502020204030204" pitchFamily="34" charset="0"/>
            </a:endParaRPr>
          </a:p>
        </p:txBody>
      </p:sp>
      <p:sp>
        <p:nvSpPr>
          <p:cNvPr id="1048616" name="文本框 46"/>
          <p:cNvSpPr txBox="1"/>
          <p:nvPr/>
        </p:nvSpPr>
        <p:spPr>
          <a:xfrm>
            <a:off x="9708234" y="3198936"/>
            <a:ext cx="442750" cy="584775"/>
          </a:xfrm>
          <a:prstGeom prst="rect"/>
          <a:noFill/>
          <a:effectLst/>
        </p:spPr>
        <p:txBody>
          <a:bodyPr rtlCol="0" wrap="non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ea typeface="方正兰亭纤黑简体" panose="03000509000000000000" pitchFamily="65" charset="-122"/>
                <a:cs typeface="Microsoft Himalaya" panose="01010100010101010101" pitchFamily="2" charset="0"/>
              </a:defRPr>
            </a:lvl1pPr>
          </a:lstStyle>
          <a:p>
            <a:r>
              <a:rPr altLang="zh-CN" b="1" dirty="0" sz="3200" lang="en-US" smtClean="0">
                <a:solidFill>
                  <a:srgbClr val="FDFDFD"/>
                </a:solidFill>
                <a:latin typeface="Calibri" panose="020F0502020204030204" pitchFamily="34" charset="0"/>
              </a:rPr>
              <a:t>D</a:t>
            </a:r>
            <a:endParaRPr altLang="en-US" b="1" dirty="0" sz="3200" lang="zh-CN">
              <a:solidFill>
                <a:srgbClr val="FDFDFD"/>
              </a:solidFill>
              <a:latin typeface="Calibri" panose="020F0502020204030204" pitchFamily="34" charset="0"/>
            </a:endParaRPr>
          </a:p>
        </p:txBody>
      </p:sp>
      <p:sp>
        <p:nvSpPr>
          <p:cNvPr id="1049095" name=""/>
          <p:cNvSpPr txBox="1"/>
          <p:nvPr/>
        </p:nvSpPr>
        <p:spPr>
          <a:xfrm>
            <a:off x="895361" y="2084587"/>
            <a:ext cx="10401277" cy="3863340"/>
          </a:xfrm>
          <a:prstGeom prst="rect"/>
        </p:spPr>
        <p:txBody>
          <a:bodyPr rtlCol="0" wrap="square">
            <a:spAutoFit/>
          </a:bodyPr>
          <a:p>
            <a:r>
              <a:rPr sz="2800" lang="ru-RU">
                <a:solidFill>
                  <a:srgbClr val="000000"/>
                </a:solidFill>
              </a:rPr>
              <a:t>ЛИНГВИСТИЧЕСКАЯ ГЕОГРАФИЯ, раздел диалектологии, изучающий территориальное распространение диалектных явлений и диалектов и отражающий его на географических картах. Лингвистическая  география зародилась в Западной Европе в 1870–80-х гг., когда в разных языках обнаружилось несовпадение изоглосс и появилась идея их картографирования. Оформилась в самостоятельное направление в результате создания карт</a:t>
            </a:r>
            <a:r>
              <a:rPr altLang="ru" sz="2800" lang="en-US">
                <a:solidFill>
                  <a:srgbClr val="000000"/>
                </a:solidFill>
              </a:rPr>
              <a:t> </a:t>
            </a:r>
            <a:r>
              <a:rPr sz="2800" lang="ru-RU">
                <a:solidFill>
                  <a:srgbClr val="000000"/>
                </a:solidFill>
              </a:rPr>
              <a:t> и атласов диалектологических.</a:t>
            </a:r>
            <a:endParaRPr sz="2800"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图片 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>
            <a:off x="10373710" y="3708244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174" name="图片 3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6487" t="73803" r="5438"/>
          <a:stretch>
            <a:fillRect/>
          </a:stretch>
        </p:blipFill>
        <p:spPr>
          <a:xfrm>
            <a:off x="10002291" y="5144239"/>
            <a:ext cx="3783788" cy="3427522"/>
          </a:xfrm>
          <a:prstGeom prst="rect"/>
        </p:spPr>
      </p:pic>
      <p:pic>
        <p:nvPicPr>
          <p:cNvPr id="2097175" name="图片 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13576" t="43944" r="63067"/>
          <a:stretch>
            <a:fillRect/>
          </a:stretch>
        </p:blipFill>
        <p:spPr>
          <a:xfrm rot="354010" flipH="1">
            <a:off x="-1099003" y="1030877"/>
            <a:ext cx="3390002" cy="5085003"/>
          </a:xfrm>
          <a:prstGeom prst="rect"/>
        </p:spPr>
      </p:pic>
      <p:pic>
        <p:nvPicPr>
          <p:cNvPr id="2097176" name="图片 5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 rot="5664761">
            <a:off x="-1367985" y="4901130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177" name="图片 6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>
            <a:off x="10460997" y="857321"/>
            <a:ext cx="4073493" cy="3763722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178" name="图片 7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7074" t="2253" r="2973" b="66761"/>
          <a:stretch>
            <a:fillRect/>
          </a:stretch>
        </p:blipFill>
        <p:spPr>
          <a:xfrm>
            <a:off x="10600550" y="-1424306"/>
            <a:ext cx="3483908" cy="3381441"/>
          </a:xfrm>
          <a:prstGeom prst="rect"/>
        </p:spPr>
      </p:pic>
      <p:pic>
        <p:nvPicPr>
          <p:cNvPr id="2097179" name="图片 9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 rot="16200000">
            <a:off x="-1410445" y="-707462"/>
            <a:ext cx="3387145" cy="3129568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sp>
        <p:nvSpPr>
          <p:cNvPr id="1049096" name=""/>
          <p:cNvSpPr txBox="1"/>
          <p:nvPr/>
        </p:nvSpPr>
        <p:spPr>
          <a:xfrm>
            <a:off x="2083553" y="309724"/>
            <a:ext cx="8189460" cy="6377939"/>
          </a:xfrm>
          <a:prstGeom prst="rect"/>
        </p:spPr>
        <p:txBody>
          <a:bodyPr rtlCol="0" wrap="square">
            <a:spAutoFit/>
          </a:bodyPr>
          <a:p>
            <a:r>
              <a:rPr sz="2800" lang="ru-RU">
                <a:solidFill>
                  <a:srgbClr val="000000"/>
                </a:solidFill>
              </a:rPr>
              <a:t>Возникновение Л. г. в России связано с высказанной И. И. Срезневским в 1851 мыслью о необходимости создания «карты языков, наречий и говоров, на которой место границ политических... занимают границы лингвистического разнообразия народов». В 1895–96 А. А. Шахматов издал «Программы для собирания особенностей народных говоров» русского языка. По их образцу также составлены программы для белорусского и украинского языков. В программах основное внимание было обращено на выяснение фонетической и грамматической структуры говора, содержались вопросы и о словообразовании, ударении, лексике</a:t>
            </a:r>
            <a:endParaRPr sz="2800"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4" name="图片 1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3247" t="4320" r="74218" b="62254"/>
          <a:stretch>
            <a:fillRect/>
          </a:stretch>
        </p:blipFill>
        <p:spPr>
          <a:xfrm>
            <a:off x="-1722801" y="-1075203"/>
            <a:ext cx="3481142" cy="3227309"/>
          </a:xfrm>
          <a:prstGeom prst="rect"/>
        </p:spPr>
      </p:pic>
      <p:pic>
        <p:nvPicPr>
          <p:cNvPr id="2097205" name="图片 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>
            <a:off x="10373710" y="3708244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206" name="图片 3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6487" t="73803" r="5438"/>
          <a:stretch>
            <a:fillRect/>
          </a:stretch>
        </p:blipFill>
        <p:spPr>
          <a:xfrm>
            <a:off x="10002291" y="5144239"/>
            <a:ext cx="3783788" cy="3427522"/>
          </a:xfrm>
          <a:prstGeom prst="rect"/>
        </p:spPr>
      </p:pic>
      <p:pic>
        <p:nvPicPr>
          <p:cNvPr id="2097207" name="图片 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13576" t="43944" r="63067"/>
          <a:stretch>
            <a:fillRect/>
          </a:stretch>
        </p:blipFill>
        <p:spPr>
          <a:xfrm rot="354010" flipH="1">
            <a:off x="-1099003" y="1030877"/>
            <a:ext cx="3390002" cy="5085003"/>
          </a:xfrm>
          <a:prstGeom prst="rect"/>
        </p:spPr>
      </p:pic>
      <p:pic>
        <p:nvPicPr>
          <p:cNvPr id="2097208" name="图片 5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 rot="5664761">
            <a:off x="-1367985" y="4901130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209" name="图片 6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>
            <a:off x="10460997" y="857321"/>
            <a:ext cx="4073493" cy="3763722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210" name="图片 7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7074" t="2253" r="2973" b="66761"/>
          <a:stretch>
            <a:fillRect/>
          </a:stretch>
        </p:blipFill>
        <p:spPr>
          <a:xfrm>
            <a:off x="10600550" y="-1424306"/>
            <a:ext cx="3483908" cy="3381441"/>
          </a:xfrm>
          <a:prstGeom prst="rect"/>
        </p:spPr>
      </p:pic>
      <p:sp>
        <p:nvSpPr>
          <p:cNvPr id="1048709" name="文本框 10"/>
          <p:cNvSpPr txBox="1"/>
          <p:nvPr/>
        </p:nvSpPr>
        <p:spPr>
          <a:xfrm>
            <a:off x="-322580" y="15213305"/>
            <a:ext cx="6418580" cy="993140"/>
          </a:xfrm>
          <a:prstGeom prst="rect"/>
          <a:noFill/>
        </p:spPr>
        <p:txBody>
          <a:bodyPr rtlCol="0" wrap="none">
            <a:spAutoFit/>
          </a:bodyPr>
          <a:p>
            <a:r>
              <a:rPr altLang="zh-CN" b="1" dirty="0" sz="6000" lang="en-US">
                <a:solidFill>
                  <a:srgbClr val="7AAF5A"/>
                </a:solidFill>
                <a:latin typeface="Calibri" panose="020F0502020204030204" pitchFamily="34" charset="0"/>
                <a:ea typeface="张海山锐线体2.0" panose="02000000000000000000" pitchFamily="2" charset="-122"/>
              </a:rPr>
              <a:t>Teaching  strategy</a:t>
            </a:r>
            <a:endParaRPr altLang="en-US" b="1" dirty="0" sz="6000" lang="zh-CN">
              <a:solidFill>
                <a:srgbClr val="7AAF5A"/>
              </a:solidFill>
              <a:latin typeface="Calibri" panose="020F0502020204030204" pitchFamily="34" charset="0"/>
              <a:ea typeface="张海山锐线体2.0" panose="02000000000000000000" pitchFamily="2" charset="-122"/>
            </a:endParaRPr>
          </a:p>
        </p:txBody>
      </p:sp>
      <p:pic>
        <p:nvPicPr>
          <p:cNvPr id="2097211" name="图片 1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 rot="16200000">
            <a:off x="7107441" y="-7318871"/>
            <a:ext cx="4168114" cy="3851148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sp>
        <p:nvSpPr>
          <p:cNvPr id="1049098" name=""/>
          <p:cNvSpPr txBox="1"/>
          <p:nvPr/>
        </p:nvSpPr>
        <p:spPr>
          <a:xfrm>
            <a:off x="2754512" y="538451"/>
            <a:ext cx="7634901" cy="5120640"/>
          </a:xfrm>
          <a:prstGeom prst="rect"/>
        </p:spPr>
        <p:txBody>
          <a:bodyPr rtlCol="0" wrap="square">
            <a:spAutoFit/>
          </a:bodyPr>
          <a:p>
            <a:r>
              <a:rPr sz="2800" lang="ru-RU">
                <a:solidFill>
                  <a:srgbClr val="000000"/>
                </a:solidFill>
              </a:rPr>
              <a:t>Массовые ответы на вопросы этих программ и их кратких вариантов от представителей сельской интеллигенции из самых разных регионов России печатались в изданиях Академии наук. В кон. 19 – нач. 20 вв. появились первые лингвистические карты: «Диалектологическая карта Калужской губернии» Н. Н. Дурново (1903), карта в книге «Великорусские говоры с неорганическим и непереходным смягчением задненёбных согласных» Д. К. Зеленина (1913) и др.</a:t>
            </a:r>
            <a:endParaRPr sz="2800"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5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048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048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1000" id="9"/>
                                        <p:tgtEl>
                                          <p:spTgt spid="104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36" name="图片 1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3247" t="4320" r="74218" b="62254"/>
          <a:stretch>
            <a:fillRect/>
          </a:stretch>
        </p:blipFill>
        <p:spPr>
          <a:xfrm>
            <a:off x="-1722801" y="-1075203"/>
            <a:ext cx="3481142" cy="3227309"/>
          </a:xfrm>
          <a:prstGeom prst="rect"/>
        </p:spPr>
      </p:pic>
      <p:pic>
        <p:nvPicPr>
          <p:cNvPr id="2097237" name="图片 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>
            <a:off x="10373710" y="3708244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238" name="图片 3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6487" t="73803" r="5438"/>
          <a:stretch>
            <a:fillRect/>
          </a:stretch>
        </p:blipFill>
        <p:spPr>
          <a:xfrm>
            <a:off x="10002291" y="5144239"/>
            <a:ext cx="3783788" cy="3427522"/>
          </a:xfrm>
          <a:prstGeom prst="rect"/>
        </p:spPr>
      </p:pic>
      <p:pic>
        <p:nvPicPr>
          <p:cNvPr id="2097239" name="图片 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13576" t="43944" r="63067"/>
          <a:stretch>
            <a:fillRect/>
          </a:stretch>
        </p:blipFill>
        <p:spPr>
          <a:xfrm rot="354010" flipH="1">
            <a:off x="-1099003" y="1030877"/>
            <a:ext cx="3390002" cy="5085003"/>
          </a:xfrm>
          <a:prstGeom prst="rect"/>
        </p:spPr>
      </p:pic>
      <p:pic>
        <p:nvPicPr>
          <p:cNvPr id="2097240" name="图片 6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>
            <a:off x="10460997" y="857321"/>
            <a:ext cx="4073493" cy="3763722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241" name="图片 7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7074" t="2253" r="2973" b="66761"/>
          <a:stretch>
            <a:fillRect/>
          </a:stretch>
        </p:blipFill>
        <p:spPr>
          <a:xfrm>
            <a:off x="10600550" y="-1424306"/>
            <a:ext cx="3483908" cy="3381441"/>
          </a:xfrm>
          <a:prstGeom prst="rect"/>
        </p:spPr>
      </p:pic>
      <p:pic>
        <p:nvPicPr>
          <p:cNvPr id="2097242" name="图片 1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 rot="16200000">
            <a:off x="-1308885" y="4926929"/>
            <a:ext cx="3425269" cy="3164793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318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30529" r="46" b="32847"/>
          <a:stretch>
            <a:fillRect/>
          </a:stretch>
        </p:blipFill>
        <p:spPr>
          <a:xfrm>
            <a:off x="17770" y="0"/>
            <a:ext cx="12143885" cy="6836912"/>
          </a:xfrm>
          <a:prstGeom prst="rect"/>
        </p:spPr>
      </p:pic>
    </p:spTree>
  </p:cSld>
  <p:clrMapOvr>
    <a:masterClrMapping/>
  </p:clrMapOvr>
  <p:timing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1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9" name=""/>
          <p:cNvSpPr txBox="1"/>
          <p:nvPr/>
        </p:nvSpPr>
        <p:spPr>
          <a:xfrm>
            <a:off x="645530" y="535472"/>
            <a:ext cx="8500149" cy="1894840"/>
          </a:xfrm>
          <a:prstGeom prst="rect"/>
        </p:spPr>
        <p:txBody>
          <a:bodyPr rtlCol="0" wrap="square">
            <a:spAutoFit/>
          </a:bodyPr>
          <a:p>
            <a:r>
              <a:rPr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А</a:t>
            </a:r>
            <a:r>
              <a:rPr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к</a:t>
            </a:r>
            <a:r>
              <a:rPr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а</a:t>
            </a:r>
            <a:r>
              <a:rPr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д</a:t>
            </a:r>
            <a:r>
              <a:rPr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е</a:t>
            </a:r>
            <a:r>
              <a:rPr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м</a:t>
            </a:r>
            <a:r>
              <a:rPr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и</a:t>
            </a:r>
            <a:r>
              <a:rPr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я</a:t>
            </a:r>
            <a:r>
              <a:rPr altLang="ru" b="1" sz="6000" i="1" lang="en-US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 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н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а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у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к</a:t>
            </a:r>
            <a:r>
              <a:rPr altLang="ru" b="1" sz="6000" i="1" lang="en-US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 </a:t>
            </a:r>
            <a:r>
              <a:rPr altLang="ru" b="1" sz="6000" i="1" lang="en-US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 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Р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о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с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с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и</a:t>
            </a:r>
            <a:r>
              <a:rPr altLang="ru" b="1" sz="6000" i="1" lang="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и</a:t>
            </a:r>
            <a:r>
              <a:rPr b="1" sz="6000" i="1" lang="ru-RU">
                <a:solidFill>
                  <a:srgbClr val="FFFFFF"/>
                </a:solidFill>
                <a:effectLst>
                  <a:outerShdw algn="br" blurRad="38100" dir="2700000" dist="38100" rotWithShape="0">
                    <a:srgbClr val="000000"/>
                  </a:outerShdw>
                </a:effectLst>
              </a:rPr>
              <a:t> </a:t>
            </a:r>
            <a:endParaRPr b="1" sz="6000" i="1" lang="ru-RU">
              <a:solidFill>
                <a:srgbClr val="FFFFFF"/>
              </a:solidFill>
              <a:effectLst>
                <a:outerShdw algn="br" blurRad="38100" dir="2700000" dist="38100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32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361780" y="0"/>
            <a:ext cx="14205058" cy="709881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69" name="图片 1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3247" t="4320" r="74218" b="62254"/>
          <a:stretch>
            <a:fillRect/>
          </a:stretch>
        </p:blipFill>
        <p:spPr>
          <a:xfrm>
            <a:off x="-1722801" y="-1075203"/>
            <a:ext cx="3481142" cy="3227309"/>
          </a:xfrm>
          <a:prstGeom prst="rect"/>
        </p:spPr>
      </p:pic>
      <p:pic>
        <p:nvPicPr>
          <p:cNvPr id="2097270" name="图片 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63107" t="32112" r="1212" b="26009"/>
          <a:stretch>
            <a:fillRect/>
          </a:stretch>
        </p:blipFill>
        <p:spPr>
          <a:xfrm>
            <a:off x="10373710" y="3708244"/>
            <a:ext cx="3915178" cy="2871990"/>
          </a:xfrm>
          <a:custGeom>
            <a:avLst/>
            <a:gdLst>
              <a:gd name="connsiteX0" fmla="*/ 784662 w 3915178"/>
              <a:gd name="connsiteY0" fmla="*/ 0 h 2871990"/>
              <a:gd name="connsiteX1" fmla="*/ 3915178 w 3915178"/>
              <a:gd name="connsiteY1" fmla="*/ 0 h 2871990"/>
              <a:gd name="connsiteX2" fmla="*/ 3915178 w 3915178"/>
              <a:gd name="connsiteY2" fmla="*/ 2871990 h 2871990"/>
              <a:gd name="connsiteX3" fmla="*/ 2095297 w 3915178"/>
              <a:gd name="connsiteY3" fmla="*/ 2871990 h 2871990"/>
              <a:gd name="connsiteX4" fmla="*/ 0 w 3915178"/>
              <a:gd name="connsiteY4" fmla="*/ 890870 h 2871990"/>
              <a:gd name="connsiteX5" fmla="*/ 0 w 3915178"/>
              <a:gd name="connsiteY5" fmla="*/ 366026 h 287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5178" h="2871990">
                <a:moveTo>
                  <a:pt x="784662" y="0"/>
                </a:moveTo>
                <a:lnTo>
                  <a:pt x="3915178" y="0"/>
                </a:lnTo>
                <a:lnTo>
                  <a:pt x="3915178" y="2871990"/>
                </a:lnTo>
                <a:lnTo>
                  <a:pt x="2095297" y="2871990"/>
                </a:lnTo>
                <a:lnTo>
                  <a:pt x="0" y="890870"/>
                </a:lnTo>
                <a:lnTo>
                  <a:pt x="0" y="366026"/>
                </a:lnTo>
                <a:close/>
              </a:path>
            </a:pathLst>
          </a:custGeom>
        </p:spPr>
      </p:pic>
      <p:pic>
        <p:nvPicPr>
          <p:cNvPr id="2097271" name="图片 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13576" t="43944" r="63067"/>
          <a:stretch>
            <a:fillRect/>
          </a:stretch>
        </p:blipFill>
        <p:spPr>
          <a:xfrm rot="354010" flipH="1">
            <a:off x="-1099003" y="1030877"/>
            <a:ext cx="3390002" cy="5085003"/>
          </a:xfrm>
          <a:prstGeom prst="rect"/>
        </p:spPr>
      </p:pic>
      <p:pic>
        <p:nvPicPr>
          <p:cNvPr id="2097272" name="图片 6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>
            <a:off x="10460997" y="857321"/>
            <a:ext cx="4073493" cy="3763722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273" name="图片 7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7074" t="2253" r="2973" b="66761"/>
          <a:stretch>
            <a:fillRect/>
          </a:stretch>
        </p:blipFill>
        <p:spPr>
          <a:xfrm>
            <a:off x="10600550" y="-1424306"/>
            <a:ext cx="3483908" cy="3381441"/>
          </a:xfrm>
          <a:prstGeom prst="rect"/>
        </p:spPr>
      </p:pic>
      <p:pic>
        <p:nvPicPr>
          <p:cNvPr id="2097274" name="图片 1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71" t="49765" r="25861" b="4601"/>
          <a:stretch>
            <a:fillRect/>
          </a:stretch>
        </p:blipFill>
        <p:spPr>
          <a:xfrm rot="16200000">
            <a:off x="-1308885" y="4926929"/>
            <a:ext cx="3425269" cy="3164793"/>
          </a:xfrm>
          <a:custGeom>
            <a:avLst/>
            <a:gdLst>
              <a:gd name="connsiteX0" fmla="*/ 0 w 3387145"/>
              <a:gd name="connsiteY0" fmla="*/ 0 h 3129568"/>
              <a:gd name="connsiteX1" fmla="*/ 2454234 w 3387145"/>
              <a:gd name="connsiteY1" fmla="*/ 0 h 3129568"/>
              <a:gd name="connsiteX2" fmla="*/ 3387145 w 3387145"/>
              <a:gd name="connsiteY2" fmla="*/ 930164 h 3129568"/>
              <a:gd name="connsiteX3" fmla="*/ 3387145 w 3387145"/>
              <a:gd name="connsiteY3" fmla="*/ 3129568 h 3129568"/>
              <a:gd name="connsiteX4" fmla="*/ 0 w 3387145"/>
              <a:gd name="connsiteY4" fmla="*/ 3129568 h 31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45" h="3129568">
                <a:moveTo>
                  <a:pt x="0" y="0"/>
                </a:moveTo>
                <a:lnTo>
                  <a:pt x="2454234" y="0"/>
                </a:lnTo>
                <a:lnTo>
                  <a:pt x="3387145" y="930164"/>
                </a:lnTo>
                <a:lnTo>
                  <a:pt x="3387145" y="3129568"/>
                </a:lnTo>
                <a:lnTo>
                  <a:pt x="0" y="3129568"/>
                </a:lnTo>
                <a:close/>
              </a:path>
            </a:pathLst>
          </a:custGeom>
        </p:spPr>
      </p:pic>
      <p:pic>
        <p:nvPicPr>
          <p:cNvPr id="2097275" name="图片 13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76487" t="73803" r="5438"/>
          <a:stretch>
            <a:fillRect/>
          </a:stretch>
        </p:blipFill>
        <p:spPr>
          <a:xfrm>
            <a:off x="6834344" y="-7415007"/>
            <a:ext cx="4506948" cy="4082592"/>
          </a:xfrm>
          <a:prstGeom prst="rect"/>
        </p:spPr>
      </p:pic>
      <p:pic>
        <p:nvPicPr>
          <p:cNvPr id="2097276" name="图片 1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3247" t="4320" r="74218" b="62254"/>
          <a:stretch>
            <a:fillRect/>
          </a:stretch>
        </p:blipFill>
        <p:spPr>
          <a:xfrm>
            <a:off x="10451429" y="5652070"/>
            <a:ext cx="3481142" cy="3227309"/>
          </a:xfrm>
          <a:prstGeom prst="rect"/>
        </p:spPr>
      </p:pic>
      <p:sp>
        <p:nvSpPr>
          <p:cNvPr id="1049100" name=""/>
          <p:cNvSpPr txBox="1"/>
          <p:nvPr/>
        </p:nvSpPr>
        <p:spPr>
          <a:xfrm>
            <a:off x="1758341" y="1227774"/>
            <a:ext cx="9160148" cy="4053841"/>
          </a:xfrm>
          <a:prstGeom prst="rect"/>
        </p:spPr>
        <p:txBody>
          <a:bodyPr rtlCol="0" wrap="square">
            <a:spAutoFit/>
          </a:bodyPr>
          <a:p>
            <a:r>
              <a:rPr sz="2000" lang="ru-RU">
                <a:solidFill>
                  <a:srgbClr val="000000"/>
                </a:solidFill>
              </a:rPr>
              <a:t>На основе новой программы Н. Н. Дурново и Н. Н. Соколова и собранных в соответствии с ней материалов Дурново, Соколовым и Д. Н. Ушаковым составлена «Диалектологическая карта русского языка в Европе» (1915; уточнена Дурново в 1927). На карте впервые была очерчена территория русского, белорусского и украинского языков, дано их членение на наречия и группы говоров, выделены переходные говоры между наречиями и языками</a:t>
            </a:r>
            <a:r>
              <a:rPr altLang="ru" sz="2000" lang="en-US">
                <a:solidFill>
                  <a:srgbClr val="000000"/>
                </a:solidFill>
              </a:rPr>
              <a:t>.</a:t>
            </a:r>
            <a:endParaRPr sz="2000" lang="ru-RU">
              <a:solidFill>
                <a:srgbClr val="000000"/>
              </a:solidFill>
            </a:endParaRPr>
          </a:p>
          <a:p>
            <a:r>
              <a:rPr altLang="ru" sz="2000" lang="en-US">
                <a:solidFill>
                  <a:srgbClr val="000000"/>
                </a:solidFill>
              </a:rPr>
              <a:t>Эта карта отражала и иные, чем в немецком и французском атласах, принципы сбора диалектного материала и картографирования. Диалектное членение произведено на ней не на основании произношения отдельных слов, а при учёте звеньев системы языковой, языковых явлений, в принципе представленных неограниченным числом слов.</a:t>
            </a:r>
            <a:endParaRPr sz="2000"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"/>
          <p:cNvGrpSpPr/>
          <p:nvPr/>
        </p:nvGrpSpPr>
        <p:grpSpPr>
          <a:xfrm>
            <a:off x="-744614" y="-1236954"/>
            <a:ext cx="3781728" cy="3195423"/>
            <a:chOff x="-826257" y="-1333457"/>
            <a:chExt cx="4648532" cy="3927841"/>
          </a:xfrm>
        </p:grpSpPr>
        <p:pic>
          <p:nvPicPr>
            <p:cNvPr id="2097289" name="图片 30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1"/>
            <a:srcRect l="3247" t="4320" r="74218" b="62254"/>
            <a:stretch>
              <a:fillRect/>
            </a:stretch>
          </p:blipFill>
          <p:spPr>
            <a:xfrm>
              <a:off x="-692217" y="-1333457"/>
              <a:ext cx="3237524" cy="3001455"/>
            </a:xfrm>
            <a:prstGeom prst="rect"/>
          </p:spPr>
        </p:pic>
        <p:pic>
          <p:nvPicPr>
            <p:cNvPr id="2097290" name="图片 27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1"/>
            <a:srcRect l="76487" t="73803" r="5438"/>
            <a:stretch>
              <a:fillRect/>
            </a:stretch>
          </p:blipFill>
          <p:spPr>
            <a:xfrm rot="6049478">
              <a:off x="1751736" y="-136792"/>
              <a:ext cx="2172831" cy="1968246"/>
            </a:xfrm>
            <a:prstGeom prst="rect"/>
          </p:spPr>
        </p:pic>
        <p:pic>
          <p:nvPicPr>
            <p:cNvPr id="2097291" name="图片 28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2" cstate="print"/>
            <a:srcRect l="13576" t="43944" r="63067"/>
            <a:stretch>
              <a:fillRect/>
            </a:stretch>
          </p:blipFill>
          <p:spPr>
            <a:xfrm rot="354010" flipH="1">
              <a:off x="-826257" y="-605233"/>
              <a:ext cx="2133078" cy="3199617"/>
            </a:xfrm>
            <a:prstGeom prst="rect"/>
          </p:spPr>
        </p:pic>
      </p:grpSp>
      <p:grpSp>
        <p:nvGrpSpPr>
          <p:cNvPr id="155" name="组合 6"/>
          <p:cNvGrpSpPr/>
          <p:nvPr/>
        </p:nvGrpSpPr>
        <p:grpSpPr>
          <a:xfrm>
            <a:off x="9136089" y="-1362194"/>
            <a:ext cx="4257891" cy="3470785"/>
            <a:chOff x="8433960" y="-1418284"/>
            <a:chExt cx="5233835" cy="4266318"/>
          </a:xfrm>
        </p:grpSpPr>
        <p:pic>
          <p:nvPicPr>
            <p:cNvPr id="2097292" name="图片 31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1"/>
            <a:srcRect l="43271" t="49765" r="25861" b="4601"/>
            <a:stretch>
              <a:fillRect/>
            </a:stretch>
          </p:blipFill>
          <p:spPr>
            <a:xfrm rot="5400000" flipH="1">
              <a:off x="8641982" y="-978331"/>
              <a:ext cx="3387145" cy="3129568"/>
            </a:xfrm>
            <a:custGeom>
              <a:avLst/>
              <a:gdLst>
                <a:gd name="connsiteX0" fmla="*/ 0 w 3387145"/>
                <a:gd name="connsiteY0" fmla="*/ 0 h 3129568"/>
                <a:gd name="connsiteX1" fmla="*/ 2454234 w 3387145"/>
                <a:gd name="connsiteY1" fmla="*/ 0 h 3129568"/>
                <a:gd name="connsiteX2" fmla="*/ 3387145 w 3387145"/>
                <a:gd name="connsiteY2" fmla="*/ 930164 h 3129568"/>
                <a:gd name="connsiteX3" fmla="*/ 3387145 w 3387145"/>
                <a:gd name="connsiteY3" fmla="*/ 3129568 h 3129568"/>
                <a:gd name="connsiteX4" fmla="*/ 0 w 3387145"/>
                <a:gd name="connsiteY4" fmla="*/ 3129568 h 312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7145" h="3129568">
                  <a:moveTo>
                    <a:pt x="0" y="0"/>
                  </a:moveTo>
                  <a:lnTo>
                    <a:pt x="2454234" y="0"/>
                  </a:lnTo>
                  <a:lnTo>
                    <a:pt x="3387145" y="930164"/>
                  </a:lnTo>
                  <a:lnTo>
                    <a:pt x="3387145" y="3129568"/>
                  </a:lnTo>
                  <a:lnTo>
                    <a:pt x="0" y="3129568"/>
                  </a:lnTo>
                  <a:close/>
                </a:path>
              </a:pathLst>
            </a:custGeom>
          </p:spPr>
        </p:pic>
        <p:pic>
          <p:nvPicPr>
            <p:cNvPr id="2097293" name="图片 26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3" cstate="print"/>
            <a:srcRect l="63107" t="32112" r="1212" b="26009"/>
            <a:stretch>
              <a:fillRect/>
            </a:stretch>
          </p:blipFill>
          <p:spPr>
            <a:xfrm>
              <a:off x="10536047" y="550731"/>
              <a:ext cx="3131748" cy="2297303"/>
            </a:xfrm>
            <a:custGeom>
              <a:avLst/>
              <a:gdLst>
                <a:gd name="connsiteX0" fmla="*/ 784662 w 3915178"/>
                <a:gd name="connsiteY0" fmla="*/ 0 h 2871990"/>
                <a:gd name="connsiteX1" fmla="*/ 3915178 w 3915178"/>
                <a:gd name="connsiteY1" fmla="*/ 0 h 2871990"/>
                <a:gd name="connsiteX2" fmla="*/ 3915178 w 3915178"/>
                <a:gd name="connsiteY2" fmla="*/ 2871990 h 2871990"/>
                <a:gd name="connsiteX3" fmla="*/ 2095297 w 3915178"/>
                <a:gd name="connsiteY3" fmla="*/ 2871990 h 2871990"/>
                <a:gd name="connsiteX4" fmla="*/ 0 w 3915178"/>
                <a:gd name="connsiteY4" fmla="*/ 890870 h 2871990"/>
                <a:gd name="connsiteX5" fmla="*/ 0 w 3915178"/>
                <a:gd name="connsiteY5" fmla="*/ 366026 h 287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5178" h="2871990">
                  <a:moveTo>
                    <a:pt x="784662" y="0"/>
                  </a:moveTo>
                  <a:lnTo>
                    <a:pt x="3915178" y="0"/>
                  </a:lnTo>
                  <a:lnTo>
                    <a:pt x="3915178" y="2871990"/>
                  </a:lnTo>
                  <a:lnTo>
                    <a:pt x="2095297" y="2871990"/>
                  </a:lnTo>
                  <a:lnTo>
                    <a:pt x="0" y="890870"/>
                  </a:lnTo>
                  <a:lnTo>
                    <a:pt x="0" y="366026"/>
                  </a:lnTo>
                  <a:close/>
                </a:path>
              </a:pathLst>
            </a:custGeom>
          </p:spPr>
        </p:pic>
        <p:pic>
          <p:nvPicPr>
            <p:cNvPr id="2097294" name="图片 29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1"/>
            <a:srcRect l="77074" t="2253" r="2973" b="66761"/>
            <a:stretch>
              <a:fillRect/>
            </a:stretch>
          </p:blipFill>
          <p:spPr>
            <a:xfrm>
              <a:off x="8433960" y="-1418284"/>
              <a:ext cx="2192166" cy="2127691"/>
            </a:xfrm>
            <a:prstGeom prst="rect"/>
          </p:spPr>
        </p:pic>
      </p:grpSp>
      <p:sp>
        <p:nvSpPr>
          <p:cNvPr id="1048980" name="矩形 12"/>
          <p:cNvSpPr/>
          <p:nvPr/>
        </p:nvSpPr>
        <p:spPr>
          <a:xfrm>
            <a:off x="-1151361" y="1227405"/>
            <a:ext cx="875763" cy="881186"/>
          </a:xfrm>
          <a:prstGeom prst="rect"/>
          <a:solidFill>
            <a:srgbClr val="88D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981" name="矩形 8"/>
          <p:cNvSpPr/>
          <p:nvPr/>
        </p:nvSpPr>
        <p:spPr>
          <a:xfrm>
            <a:off x="-1151361" y="2108591"/>
            <a:ext cx="875763" cy="881186"/>
          </a:xfrm>
          <a:prstGeom prst="rect"/>
          <a:solidFill>
            <a:srgbClr val="52A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982" name="矩形 9"/>
          <p:cNvSpPr/>
          <p:nvPr/>
        </p:nvSpPr>
        <p:spPr>
          <a:xfrm>
            <a:off x="-1151361" y="2973786"/>
            <a:ext cx="875763" cy="881186"/>
          </a:xfrm>
          <a:prstGeom prst="rect"/>
          <a:solidFill>
            <a:srgbClr val="328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983" name="矩形 10"/>
          <p:cNvSpPr/>
          <p:nvPr/>
        </p:nvSpPr>
        <p:spPr>
          <a:xfrm>
            <a:off x="-1151361" y="3854971"/>
            <a:ext cx="875763" cy="881186"/>
          </a:xfrm>
          <a:prstGeom prst="rect"/>
          <a:solidFill>
            <a:srgbClr val="215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984" name="矩形 13"/>
          <p:cNvSpPr/>
          <p:nvPr/>
        </p:nvSpPr>
        <p:spPr>
          <a:xfrm>
            <a:off x="-1151361" y="4690055"/>
            <a:ext cx="875763" cy="881186"/>
          </a:xfrm>
          <a:prstGeom prst="rect"/>
          <a:solidFill>
            <a:srgbClr val="48A7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985" name="矩形 14"/>
          <p:cNvSpPr/>
          <p:nvPr/>
        </p:nvSpPr>
        <p:spPr>
          <a:xfrm>
            <a:off x="-1151362" y="5498550"/>
            <a:ext cx="875763" cy="881186"/>
          </a:xfrm>
          <a:prstGeom prst="rect"/>
          <a:solidFill>
            <a:srgbClr val="237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990" name="椭圆 23"/>
          <p:cNvSpPr/>
          <p:nvPr/>
        </p:nvSpPr>
        <p:spPr>
          <a:xfrm>
            <a:off x="2854617" y="9748124"/>
            <a:ext cx="996950" cy="996950"/>
          </a:xfrm>
          <a:prstGeom prst="ellipse"/>
          <a:solidFill>
            <a:srgbClr val="FEFB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lang="zh-CN"/>
          </a:p>
        </p:txBody>
      </p:sp>
      <p:sp>
        <p:nvSpPr>
          <p:cNvPr id="1048991" name="椭圆 10"/>
          <p:cNvSpPr/>
          <p:nvPr/>
        </p:nvSpPr>
        <p:spPr>
          <a:xfrm>
            <a:off x="3500820" y="10246599"/>
            <a:ext cx="508000" cy="457200"/>
          </a:xfrm>
          <a:custGeom>
            <a:avLst/>
            <a:gdLst>
              <a:gd name="connsiteX0" fmla="*/ 266188 w 606580"/>
              <a:gd name="connsiteY0" fmla="*/ 225315 h 545612"/>
              <a:gd name="connsiteX1" fmla="*/ 340370 w 606580"/>
              <a:gd name="connsiteY1" fmla="*/ 225315 h 545612"/>
              <a:gd name="connsiteX2" fmla="*/ 393755 w 606580"/>
              <a:gd name="connsiteY2" fmla="*/ 274839 h 545612"/>
              <a:gd name="connsiteX3" fmla="*/ 393755 w 606580"/>
              <a:gd name="connsiteY3" fmla="*/ 320931 h 545612"/>
              <a:gd name="connsiteX4" fmla="*/ 212896 w 606580"/>
              <a:gd name="connsiteY4" fmla="*/ 320931 h 545612"/>
              <a:gd name="connsiteX5" fmla="*/ 212896 w 606580"/>
              <a:gd name="connsiteY5" fmla="*/ 274839 h 545612"/>
              <a:gd name="connsiteX6" fmla="*/ 266188 w 606580"/>
              <a:gd name="connsiteY6" fmla="*/ 225315 h 545612"/>
              <a:gd name="connsiteX7" fmla="*/ 303290 w 606580"/>
              <a:gd name="connsiteY7" fmla="*/ 101191 h 545612"/>
              <a:gd name="connsiteX8" fmla="*/ 355720 w 606580"/>
              <a:gd name="connsiteY8" fmla="*/ 153304 h 545612"/>
              <a:gd name="connsiteX9" fmla="*/ 303290 w 606580"/>
              <a:gd name="connsiteY9" fmla="*/ 205417 h 545612"/>
              <a:gd name="connsiteX10" fmla="*/ 250860 w 606580"/>
              <a:gd name="connsiteY10" fmla="*/ 153304 h 545612"/>
              <a:gd name="connsiteX11" fmla="*/ 303290 w 606580"/>
              <a:gd name="connsiteY11" fmla="*/ 101191 h 545612"/>
              <a:gd name="connsiteX12" fmla="*/ 37882 w 606580"/>
              <a:gd name="connsiteY12" fmla="*/ 37820 h 545612"/>
              <a:gd name="connsiteX13" fmla="*/ 37882 w 606580"/>
              <a:gd name="connsiteY13" fmla="*/ 384784 h 545612"/>
              <a:gd name="connsiteX14" fmla="*/ 174184 w 606580"/>
              <a:gd name="connsiteY14" fmla="*/ 384784 h 545612"/>
              <a:gd name="connsiteX15" fmla="*/ 174184 w 606580"/>
              <a:gd name="connsiteY15" fmla="*/ 465986 h 545612"/>
              <a:gd name="connsiteX16" fmla="*/ 274089 w 606580"/>
              <a:gd name="connsiteY16" fmla="*/ 384784 h 545612"/>
              <a:gd name="connsiteX17" fmla="*/ 568698 w 606580"/>
              <a:gd name="connsiteY17" fmla="*/ 384784 h 545612"/>
              <a:gd name="connsiteX18" fmla="*/ 568698 w 606580"/>
              <a:gd name="connsiteY18" fmla="*/ 37820 h 545612"/>
              <a:gd name="connsiteX19" fmla="*/ 0 w 606580"/>
              <a:gd name="connsiteY19" fmla="*/ 0 h 545612"/>
              <a:gd name="connsiteX20" fmla="*/ 606580 w 606580"/>
              <a:gd name="connsiteY20" fmla="*/ 0 h 545612"/>
              <a:gd name="connsiteX21" fmla="*/ 606580 w 606580"/>
              <a:gd name="connsiteY21" fmla="*/ 422604 h 545612"/>
              <a:gd name="connsiteX22" fmla="*/ 287645 w 606580"/>
              <a:gd name="connsiteY22" fmla="*/ 422604 h 545612"/>
              <a:gd name="connsiteX23" fmla="*/ 136302 w 606580"/>
              <a:gd name="connsiteY23" fmla="*/ 545612 h 545612"/>
              <a:gd name="connsiteX24" fmla="*/ 136302 w 606580"/>
              <a:gd name="connsiteY24" fmla="*/ 422604 h 545612"/>
              <a:gd name="connsiteX25" fmla="*/ 0 w 606580"/>
              <a:gd name="connsiteY25" fmla="*/ 422604 h 54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580" h="545612">
                <a:moveTo>
                  <a:pt x="266188" y="225315"/>
                </a:moveTo>
                <a:lnTo>
                  <a:pt x="340370" y="225315"/>
                </a:lnTo>
                <a:cubicBezTo>
                  <a:pt x="340370" y="225315"/>
                  <a:pt x="393755" y="226242"/>
                  <a:pt x="393755" y="274839"/>
                </a:cubicBezTo>
                <a:lnTo>
                  <a:pt x="393755" y="320931"/>
                </a:lnTo>
                <a:lnTo>
                  <a:pt x="212896" y="320931"/>
                </a:lnTo>
                <a:lnTo>
                  <a:pt x="212896" y="274839"/>
                </a:lnTo>
                <a:cubicBezTo>
                  <a:pt x="212896" y="225964"/>
                  <a:pt x="266188" y="225315"/>
                  <a:pt x="266188" y="225315"/>
                </a:cubicBezTo>
                <a:close/>
                <a:moveTo>
                  <a:pt x="303290" y="101191"/>
                </a:moveTo>
                <a:cubicBezTo>
                  <a:pt x="332246" y="101191"/>
                  <a:pt x="355720" y="124523"/>
                  <a:pt x="355720" y="153304"/>
                </a:cubicBezTo>
                <a:cubicBezTo>
                  <a:pt x="355720" y="182085"/>
                  <a:pt x="332246" y="205417"/>
                  <a:pt x="303290" y="205417"/>
                </a:cubicBezTo>
                <a:cubicBezTo>
                  <a:pt x="274334" y="205417"/>
                  <a:pt x="250860" y="182085"/>
                  <a:pt x="250860" y="153304"/>
                </a:cubicBezTo>
                <a:cubicBezTo>
                  <a:pt x="250860" y="124523"/>
                  <a:pt x="274334" y="101191"/>
                  <a:pt x="303290" y="101191"/>
                </a:cubicBezTo>
                <a:close/>
                <a:moveTo>
                  <a:pt x="37882" y="37820"/>
                </a:moveTo>
                <a:lnTo>
                  <a:pt x="37882" y="384784"/>
                </a:lnTo>
                <a:lnTo>
                  <a:pt x="174184" y="384784"/>
                </a:lnTo>
                <a:lnTo>
                  <a:pt x="174184" y="465986"/>
                </a:lnTo>
                <a:lnTo>
                  <a:pt x="274089" y="384784"/>
                </a:lnTo>
                <a:lnTo>
                  <a:pt x="568698" y="384784"/>
                </a:lnTo>
                <a:lnTo>
                  <a:pt x="568698" y="37820"/>
                </a:lnTo>
                <a:close/>
                <a:moveTo>
                  <a:pt x="0" y="0"/>
                </a:moveTo>
                <a:lnTo>
                  <a:pt x="606580" y="0"/>
                </a:lnTo>
                <a:lnTo>
                  <a:pt x="606580" y="422604"/>
                </a:lnTo>
                <a:lnTo>
                  <a:pt x="287645" y="422604"/>
                </a:lnTo>
                <a:lnTo>
                  <a:pt x="136302" y="545612"/>
                </a:lnTo>
                <a:lnTo>
                  <a:pt x="136302" y="422604"/>
                </a:lnTo>
                <a:lnTo>
                  <a:pt x="0" y="422604"/>
                </a:lnTo>
                <a:close/>
              </a:path>
            </a:pathLst>
          </a:custGeom>
          <a:solidFill>
            <a:srgbClr val="52A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4572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4572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4572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4572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4572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4572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4572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4572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altLang="en-US" lang="zh-CN"/>
          </a:p>
        </p:txBody>
      </p:sp>
      <p:sp>
        <p:nvSpPr>
          <p:cNvPr id="1048993" name="椭圆 35"/>
          <p:cNvSpPr/>
          <p:nvPr/>
        </p:nvSpPr>
        <p:spPr>
          <a:xfrm>
            <a:off x="4008820" y="9249649"/>
            <a:ext cx="996950" cy="996950"/>
          </a:xfrm>
          <a:prstGeom prst="ellipse"/>
          <a:solidFill>
            <a:srgbClr val="FEFB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lang="zh-CN"/>
          </a:p>
        </p:txBody>
      </p:sp>
      <p:sp>
        <p:nvSpPr>
          <p:cNvPr id="1048994" name="椭圆 11"/>
          <p:cNvSpPr/>
          <p:nvPr/>
        </p:nvSpPr>
        <p:spPr>
          <a:xfrm>
            <a:off x="6441094" y="8328998"/>
            <a:ext cx="473075" cy="508000"/>
          </a:xfrm>
          <a:custGeom>
            <a:avLst/>
            <a:gdLst>
              <a:gd name="connsiteX0" fmla="*/ 124858 w 561080"/>
              <a:gd name="connsiteY0" fmla="*/ 205981 h 601147"/>
              <a:gd name="connsiteX1" fmla="*/ 327396 w 561080"/>
              <a:gd name="connsiteY1" fmla="*/ 205981 h 601147"/>
              <a:gd name="connsiteX2" fmla="*/ 347252 w 561080"/>
              <a:gd name="connsiteY2" fmla="*/ 225810 h 601147"/>
              <a:gd name="connsiteX3" fmla="*/ 327396 w 561080"/>
              <a:gd name="connsiteY3" fmla="*/ 245639 h 601147"/>
              <a:gd name="connsiteX4" fmla="*/ 124858 w 561080"/>
              <a:gd name="connsiteY4" fmla="*/ 245639 h 601147"/>
              <a:gd name="connsiteX5" fmla="*/ 105001 w 561080"/>
              <a:gd name="connsiteY5" fmla="*/ 225810 h 601147"/>
              <a:gd name="connsiteX6" fmla="*/ 124858 w 561080"/>
              <a:gd name="connsiteY6" fmla="*/ 205981 h 601147"/>
              <a:gd name="connsiteX7" fmla="*/ 226158 w 561080"/>
              <a:gd name="connsiteY7" fmla="*/ 39653 h 601147"/>
              <a:gd name="connsiteX8" fmla="*/ 39711 w 561080"/>
              <a:gd name="connsiteY8" fmla="*/ 225827 h 601147"/>
              <a:gd name="connsiteX9" fmla="*/ 226158 w 561080"/>
              <a:gd name="connsiteY9" fmla="*/ 412000 h 601147"/>
              <a:gd name="connsiteX10" fmla="*/ 412605 w 561080"/>
              <a:gd name="connsiteY10" fmla="*/ 225827 h 601147"/>
              <a:gd name="connsiteX11" fmla="*/ 226158 w 561080"/>
              <a:gd name="connsiteY11" fmla="*/ 39653 h 601147"/>
              <a:gd name="connsiteX12" fmla="*/ 226158 w 561080"/>
              <a:gd name="connsiteY12" fmla="*/ 0 h 601147"/>
              <a:gd name="connsiteX13" fmla="*/ 452317 w 561080"/>
              <a:gd name="connsiteY13" fmla="*/ 225827 h 601147"/>
              <a:gd name="connsiteX14" fmla="*/ 383020 w 561080"/>
              <a:gd name="connsiteY14" fmla="*/ 388406 h 601147"/>
              <a:gd name="connsiteX15" fmla="*/ 555567 w 561080"/>
              <a:gd name="connsiteY15" fmla="*/ 567640 h 601147"/>
              <a:gd name="connsiteX16" fmla="*/ 554971 w 561080"/>
              <a:gd name="connsiteY16" fmla="*/ 595596 h 601147"/>
              <a:gd name="connsiteX17" fmla="*/ 541271 w 561080"/>
              <a:gd name="connsiteY17" fmla="*/ 601147 h 601147"/>
              <a:gd name="connsiteX18" fmla="*/ 526975 w 561080"/>
              <a:gd name="connsiteY18" fmla="*/ 595001 h 601147"/>
              <a:gd name="connsiteX19" fmla="*/ 352045 w 561080"/>
              <a:gd name="connsiteY19" fmla="*/ 413388 h 601147"/>
              <a:gd name="connsiteX20" fmla="*/ 226158 w 561080"/>
              <a:gd name="connsiteY20" fmla="*/ 451653 h 601147"/>
              <a:gd name="connsiteX21" fmla="*/ 0 w 561080"/>
              <a:gd name="connsiteY21" fmla="*/ 225827 h 601147"/>
              <a:gd name="connsiteX22" fmla="*/ 226158 w 561080"/>
              <a:gd name="connsiteY22" fmla="*/ 0 h 6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1080" h="601147">
                <a:moveTo>
                  <a:pt x="124858" y="205981"/>
                </a:moveTo>
                <a:lnTo>
                  <a:pt x="327396" y="205981"/>
                </a:lnTo>
                <a:cubicBezTo>
                  <a:pt x="338317" y="205981"/>
                  <a:pt x="347252" y="214904"/>
                  <a:pt x="347252" y="225810"/>
                </a:cubicBezTo>
                <a:cubicBezTo>
                  <a:pt x="347252" y="236716"/>
                  <a:pt x="338317" y="245639"/>
                  <a:pt x="327396" y="245639"/>
                </a:cubicBezTo>
                <a:lnTo>
                  <a:pt x="124858" y="245639"/>
                </a:lnTo>
                <a:cubicBezTo>
                  <a:pt x="113937" y="245639"/>
                  <a:pt x="105001" y="236716"/>
                  <a:pt x="105001" y="225810"/>
                </a:cubicBezTo>
                <a:cubicBezTo>
                  <a:pt x="105001" y="214904"/>
                  <a:pt x="113937" y="205981"/>
                  <a:pt x="124858" y="205981"/>
                </a:cubicBezTo>
                <a:close/>
                <a:moveTo>
                  <a:pt x="226158" y="39653"/>
                </a:moveTo>
                <a:cubicBezTo>
                  <a:pt x="123305" y="39653"/>
                  <a:pt x="39711" y="123124"/>
                  <a:pt x="39711" y="225827"/>
                </a:cubicBezTo>
                <a:cubicBezTo>
                  <a:pt x="39711" y="328529"/>
                  <a:pt x="123305" y="412000"/>
                  <a:pt x="226158" y="412000"/>
                </a:cubicBezTo>
                <a:cubicBezTo>
                  <a:pt x="329012" y="412000"/>
                  <a:pt x="412605" y="328529"/>
                  <a:pt x="412605" y="225827"/>
                </a:cubicBezTo>
                <a:cubicBezTo>
                  <a:pt x="412605" y="123124"/>
                  <a:pt x="329012" y="39653"/>
                  <a:pt x="226158" y="39653"/>
                </a:cubicBezTo>
                <a:close/>
                <a:moveTo>
                  <a:pt x="226158" y="0"/>
                </a:moveTo>
                <a:cubicBezTo>
                  <a:pt x="350853" y="0"/>
                  <a:pt x="452317" y="101315"/>
                  <a:pt x="452317" y="225827"/>
                </a:cubicBezTo>
                <a:cubicBezTo>
                  <a:pt x="452317" y="289669"/>
                  <a:pt x="425710" y="347365"/>
                  <a:pt x="383020" y="388406"/>
                </a:cubicBezTo>
                <a:lnTo>
                  <a:pt x="555567" y="567640"/>
                </a:lnTo>
                <a:cubicBezTo>
                  <a:pt x="563112" y="575571"/>
                  <a:pt x="562914" y="588061"/>
                  <a:pt x="554971" y="595596"/>
                </a:cubicBezTo>
                <a:cubicBezTo>
                  <a:pt x="551199" y="599363"/>
                  <a:pt x="546235" y="601147"/>
                  <a:pt x="541271" y="601147"/>
                </a:cubicBezTo>
                <a:cubicBezTo>
                  <a:pt x="536108" y="601147"/>
                  <a:pt x="530747" y="599164"/>
                  <a:pt x="526975" y="595001"/>
                </a:cubicBezTo>
                <a:lnTo>
                  <a:pt x="352045" y="413388"/>
                </a:lnTo>
                <a:cubicBezTo>
                  <a:pt x="316105" y="437576"/>
                  <a:pt x="272820" y="451653"/>
                  <a:pt x="226158" y="451653"/>
                </a:cubicBezTo>
                <a:cubicBezTo>
                  <a:pt x="101463" y="451653"/>
                  <a:pt x="0" y="350339"/>
                  <a:pt x="0" y="225827"/>
                </a:cubicBezTo>
                <a:cubicBezTo>
                  <a:pt x="0" y="101315"/>
                  <a:pt x="101463" y="0"/>
                  <a:pt x="226158" y="0"/>
                </a:cubicBezTo>
                <a:close/>
              </a:path>
            </a:pathLst>
          </a:custGeom>
          <a:solidFill>
            <a:srgbClr val="328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4572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4572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4572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4572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4572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4572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4572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4572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altLang="en-US" lang="zh-CN"/>
          </a:p>
        </p:txBody>
      </p:sp>
      <p:sp>
        <p:nvSpPr>
          <p:cNvPr id="1048996" name="椭圆 41"/>
          <p:cNvSpPr/>
          <p:nvPr/>
        </p:nvSpPr>
        <p:spPr>
          <a:xfrm>
            <a:off x="8209537" y="10703799"/>
            <a:ext cx="996950" cy="996950"/>
          </a:xfrm>
          <a:prstGeom prst="ellipse"/>
          <a:solidFill>
            <a:srgbClr val="FEFB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lang="zh-CN"/>
          </a:p>
        </p:txBody>
      </p:sp>
      <p:sp>
        <p:nvSpPr>
          <p:cNvPr id="1048997" name="椭圆 12"/>
          <p:cNvSpPr/>
          <p:nvPr/>
        </p:nvSpPr>
        <p:spPr>
          <a:xfrm>
            <a:off x="9819294" y="3037787"/>
            <a:ext cx="508000" cy="501650"/>
          </a:xfrm>
          <a:custGeom>
            <a:avLst/>
            <a:gdLst>
              <a:gd name="connsiteX0" fmla="*/ 84102 w 605058"/>
              <a:gd name="connsiteY0" fmla="*/ 462071 h 596625"/>
              <a:gd name="connsiteX1" fmla="*/ 136115 w 605058"/>
              <a:gd name="connsiteY1" fmla="*/ 462071 h 596625"/>
              <a:gd name="connsiteX2" fmla="*/ 155668 w 605058"/>
              <a:gd name="connsiteY2" fmla="*/ 481600 h 596625"/>
              <a:gd name="connsiteX3" fmla="*/ 136115 w 605058"/>
              <a:gd name="connsiteY3" fmla="*/ 501129 h 596625"/>
              <a:gd name="connsiteX4" fmla="*/ 129858 w 605058"/>
              <a:gd name="connsiteY4" fmla="*/ 501129 h 596625"/>
              <a:gd name="connsiteX5" fmla="*/ 244246 w 605058"/>
              <a:gd name="connsiteY5" fmla="*/ 553662 h 596625"/>
              <a:gd name="connsiteX6" fmla="*/ 477326 w 605058"/>
              <a:gd name="connsiteY6" fmla="*/ 469102 h 596625"/>
              <a:gd name="connsiteX7" fmla="*/ 504896 w 605058"/>
              <a:gd name="connsiteY7" fmla="*/ 466563 h 596625"/>
              <a:gd name="connsiteX8" fmla="*/ 507243 w 605058"/>
              <a:gd name="connsiteY8" fmla="*/ 494099 h 596625"/>
              <a:gd name="connsiteX9" fmla="*/ 286873 w 605058"/>
              <a:gd name="connsiteY9" fmla="*/ 596625 h 596625"/>
              <a:gd name="connsiteX10" fmla="*/ 237403 w 605058"/>
              <a:gd name="connsiteY10" fmla="*/ 592133 h 596625"/>
              <a:gd name="connsiteX11" fmla="*/ 101700 w 605058"/>
              <a:gd name="connsiteY11" fmla="*/ 528665 h 596625"/>
              <a:gd name="connsiteX12" fmla="*/ 101700 w 605058"/>
              <a:gd name="connsiteY12" fmla="*/ 535500 h 596625"/>
              <a:gd name="connsiteX13" fmla="*/ 82147 w 605058"/>
              <a:gd name="connsiteY13" fmla="*/ 555029 h 596625"/>
              <a:gd name="connsiteX14" fmla="*/ 62593 w 605058"/>
              <a:gd name="connsiteY14" fmla="*/ 535500 h 596625"/>
              <a:gd name="connsiteX15" fmla="*/ 62593 w 605058"/>
              <a:gd name="connsiteY15" fmla="*/ 481600 h 596625"/>
              <a:gd name="connsiteX16" fmla="*/ 62593 w 605058"/>
              <a:gd name="connsiteY16" fmla="*/ 481405 h 596625"/>
              <a:gd name="connsiteX17" fmla="*/ 62789 w 605058"/>
              <a:gd name="connsiteY17" fmla="*/ 479647 h 596625"/>
              <a:gd name="connsiteX18" fmla="*/ 69632 w 605058"/>
              <a:gd name="connsiteY18" fmla="*/ 466563 h 596625"/>
              <a:gd name="connsiteX19" fmla="*/ 84102 w 605058"/>
              <a:gd name="connsiteY19" fmla="*/ 462071 h 596625"/>
              <a:gd name="connsiteX20" fmla="*/ 337122 w 605058"/>
              <a:gd name="connsiteY20" fmla="*/ 27227 h 596625"/>
              <a:gd name="connsiteX21" fmla="*/ 522516 w 605058"/>
              <a:gd name="connsiteY21" fmla="*/ 145178 h 596625"/>
              <a:gd name="connsiteX22" fmla="*/ 570037 w 605058"/>
              <a:gd name="connsiteY22" fmla="*/ 359600 h 596625"/>
              <a:gd name="connsiteX23" fmla="*/ 569255 w 605058"/>
              <a:gd name="connsiteY23" fmla="*/ 363701 h 596625"/>
              <a:gd name="connsiteX24" fmla="*/ 575709 w 605058"/>
              <a:gd name="connsiteY24" fmla="*/ 359991 h 596625"/>
              <a:gd name="connsiteX25" fmla="*/ 602501 w 605058"/>
              <a:gd name="connsiteY25" fmla="*/ 367216 h 596625"/>
              <a:gd name="connsiteX26" fmla="*/ 595265 w 605058"/>
              <a:gd name="connsiteY26" fmla="*/ 393775 h 596625"/>
              <a:gd name="connsiteX27" fmla="*/ 548526 w 605058"/>
              <a:gd name="connsiteY27" fmla="*/ 420724 h 596625"/>
              <a:gd name="connsiteX28" fmla="*/ 538747 w 605058"/>
              <a:gd name="connsiteY28" fmla="*/ 423458 h 596625"/>
              <a:gd name="connsiteX29" fmla="*/ 533663 w 605058"/>
              <a:gd name="connsiteY29" fmla="*/ 422677 h 596625"/>
              <a:gd name="connsiteX30" fmla="*/ 521929 w 605058"/>
              <a:gd name="connsiteY30" fmla="*/ 413694 h 596625"/>
              <a:gd name="connsiteX31" fmla="*/ 494941 w 605058"/>
              <a:gd name="connsiteY31" fmla="*/ 367021 h 596625"/>
              <a:gd name="connsiteX32" fmla="*/ 502177 w 605058"/>
              <a:gd name="connsiteY32" fmla="*/ 340267 h 596625"/>
              <a:gd name="connsiteX33" fmla="*/ 528774 w 605058"/>
              <a:gd name="connsiteY33" fmla="*/ 347492 h 596625"/>
              <a:gd name="connsiteX34" fmla="*/ 531707 w 605058"/>
              <a:gd name="connsiteY34" fmla="*/ 352375 h 596625"/>
              <a:gd name="connsiteX35" fmla="*/ 490443 w 605058"/>
              <a:gd name="connsiteY35" fmla="*/ 167636 h 596625"/>
              <a:gd name="connsiteX36" fmla="*/ 330278 w 605058"/>
              <a:gd name="connsiteY36" fmla="*/ 65698 h 596625"/>
              <a:gd name="connsiteX37" fmla="*/ 314437 w 605058"/>
              <a:gd name="connsiteY37" fmla="*/ 43240 h 596625"/>
              <a:gd name="connsiteX38" fmla="*/ 337122 w 605058"/>
              <a:gd name="connsiteY38" fmla="*/ 27227 h 596625"/>
              <a:gd name="connsiteX39" fmla="*/ 191663 w 605058"/>
              <a:gd name="connsiteY39" fmla="*/ 687 h 596625"/>
              <a:gd name="connsiteX40" fmla="*/ 206526 w 605058"/>
              <a:gd name="connsiteY40" fmla="*/ 2639 h 596625"/>
              <a:gd name="connsiteX41" fmla="*/ 253073 w 605058"/>
              <a:gd name="connsiteY41" fmla="*/ 29586 h 596625"/>
              <a:gd name="connsiteX42" fmla="*/ 262265 w 605058"/>
              <a:gd name="connsiteY42" fmla="*/ 41498 h 596625"/>
              <a:gd name="connsiteX43" fmla="*/ 260309 w 605058"/>
              <a:gd name="connsiteY43" fmla="*/ 56338 h 596625"/>
              <a:gd name="connsiteX44" fmla="*/ 233320 w 605058"/>
              <a:gd name="connsiteY44" fmla="*/ 102811 h 596625"/>
              <a:gd name="connsiteX45" fmla="*/ 216305 w 605058"/>
              <a:gd name="connsiteY45" fmla="*/ 112575 h 596625"/>
              <a:gd name="connsiteX46" fmla="*/ 206722 w 605058"/>
              <a:gd name="connsiteY46" fmla="*/ 110036 h 596625"/>
              <a:gd name="connsiteX47" fmla="*/ 199486 w 605058"/>
              <a:gd name="connsiteY47" fmla="*/ 83285 h 596625"/>
              <a:gd name="connsiteX48" fmla="*/ 203397 w 605058"/>
              <a:gd name="connsiteY48" fmla="*/ 76645 h 596625"/>
              <a:gd name="connsiteX49" fmla="*/ 42830 w 605058"/>
              <a:gd name="connsiteY49" fmla="*/ 266835 h 596625"/>
              <a:gd name="connsiteX50" fmla="*/ 53978 w 605058"/>
              <a:gd name="connsiteY50" fmla="*/ 394539 h 596625"/>
              <a:gd name="connsiteX51" fmla="*/ 42439 w 605058"/>
              <a:gd name="connsiteY51" fmla="*/ 419533 h 596625"/>
              <a:gd name="connsiteX52" fmla="*/ 35594 w 605058"/>
              <a:gd name="connsiteY52" fmla="*/ 420705 h 596625"/>
              <a:gd name="connsiteX53" fmla="*/ 17210 w 605058"/>
              <a:gd name="connsiteY53" fmla="*/ 407817 h 596625"/>
              <a:gd name="connsiteX54" fmla="*/ 4302 w 605058"/>
              <a:gd name="connsiteY54" fmla="*/ 260001 h 596625"/>
              <a:gd name="connsiteX55" fmla="*/ 191858 w 605058"/>
              <a:gd name="connsiteY55" fmla="*/ 39350 h 596625"/>
              <a:gd name="connsiteX56" fmla="*/ 186969 w 605058"/>
              <a:gd name="connsiteY56" fmla="*/ 36421 h 596625"/>
              <a:gd name="connsiteX57" fmla="*/ 179733 w 605058"/>
              <a:gd name="connsiteY57" fmla="*/ 9864 h 596625"/>
              <a:gd name="connsiteX58" fmla="*/ 191663 w 605058"/>
              <a:gd name="connsiteY58" fmla="*/ 687 h 59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5058" h="596625">
                <a:moveTo>
                  <a:pt x="84102" y="462071"/>
                </a:moveTo>
                <a:lnTo>
                  <a:pt x="136115" y="462071"/>
                </a:lnTo>
                <a:cubicBezTo>
                  <a:pt x="146869" y="462071"/>
                  <a:pt x="155668" y="470859"/>
                  <a:pt x="155668" y="481600"/>
                </a:cubicBezTo>
                <a:cubicBezTo>
                  <a:pt x="155668" y="492341"/>
                  <a:pt x="146869" y="501129"/>
                  <a:pt x="136115" y="501129"/>
                </a:cubicBezTo>
                <a:lnTo>
                  <a:pt x="129858" y="501129"/>
                </a:lnTo>
                <a:cubicBezTo>
                  <a:pt x="162512" y="528079"/>
                  <a:pt x="202010" y="546241"/>
                  <a:pt x="244246" y="553662"/>
                </a:cubicBezTo>
                <a:cubicBezTo>
                  <a:pt x="331064" y="569089"/>
                  <a:pt x="420425" y="536672"/>
                  <a:pt x="477326" y="469102"/>
                </a:cubicBezTo>
                <a:cubicBezTo>
                  <a:pt x="484365" y="460704"/>
                  <a:pt x="496684" y="459728"/>
                  <a:pt x="504896" y="466563"/>
                </a:cubicBezTo>
                <a:cubicBezTo>
                  <a:pt x="513109" y="473593"/>
                  <a:pt x="514282" y="485897"/>
                  <a:pt x="507243" y="494099"/>
                </a:cubicBezTo>
                <a:cubicBezTo>
                  <a:pt x="452297" y="559520"/>
                  <a:pt x="370954" y="596625"/>
                  <a:pt x="286873" y="596625"/>
                </a:cubicBezTo>
                <a:cubicBezTo>
                  <a:pt x="270448" y="596625"/>
                  <a:pt x="253828" y="595063"/>
                  <a:pt x="237403" y="592133"/>
                </a:cubicBezTo>
                <a:cubicBezTo>
                  <a:pt x="187150" y="583345"/>
                  <a:pt x="140221" y="561278"/>
                  <a:pt x="101700" y="528665"/>
                </a:cubicBezTo>
                <a:lnTo>
                  <a:pt x="101700" y="535500"/>
                </a:lnTo>
                <a:cubicBezTo>
                  <a:pt x="101700" y="546241"/>
                  <a:pt x="92901" y="555029"/>
                  <a:pt x="82147" y="555029"/>
                </a:cubicBezTo>
                <a:cubicBezTo>
                  <a:pt x="71392" y="555029"/>
                  <a:pt x="62593" y="546241"/>
                  <a:pt x="62593" y="535500"/>
                </a:cubicBezTo>
                <a:lnTo>
                  <a:pt x="62593" y="481600"/>
                </a:lnTo>
                <a:cubicBezTo>
                  <a:pt x="62593" y="481600"/>
                  <a:pt x="62593" y="481405"/>
                  <a:pt x="62593" y="481405"/>
                </a:cubicBezTo>
                <a:cubicBezTo>
                  <a:pt x="62593" y="480819"/>
                  <a:pt x="62593" y="480233"/>
                  <a:pt x="62789" y="479647"/>
                </a:cubicBezTo>
                <a:cubicBezTo>
                  <a:pt x="63180" y="474765"/>
                  <a:pt x="65526" y="470078"/>
                  <a:pt x="69632" y="466563"/>
                </a:cubicBezTo>
                <a:cubicBezTo>
                  <a:pt x="73739" y="463048"/>
                  <a:pt x="79018" y="461681"/>
                  <a:pt x="84102" y="462071"/>
                </a:cubicBezTo>
                <a:close/>
                <a:moveTo>
                  <a:pt x="337122" y="27227"/>
                </a:moveTo>
                <a:cubicBezTo>
                  <a:pt x="412610" y="40506"/>
                  <a:pt x="478514" y="82492"/>
                  <a:pt x="522516" y="145178"/>
                </a:cubicBezTo>
                <a:cubicBezTo>
                  <a:pt x="566517" y="208060"/>
                  <a:pt x="583531" y="284220"/>
                  <a:pt x="570037" y="359600"/>
                </a:cubicBezTo>
                <a:cubicBezTo>
                  <a:pt x="569842" y="360967"/>
                  <a:pt x="569646" y="362334"/>
                  <a:pt x="569255" y="363701"/>
                </a:cubicBezTo>
                <a:lnTo>
                  <a:pt x="575709" y="359991"/>
                </a:lnTo>
                <a:cubicBezTo>
                  <a:pt x="585096" y="354718"/>
                  <a:pt x="597025" y="357843"/>
                  <a:pt x="602501" y="367216"/>
                </a:cubicBezTo>
                <a:cubicBezTo>
                  <a:pt x="607781" y="376590"/>
                  <a:pt x="604652" y="388502"/>
                  <a:pt x="595265" y="393775"/>
                </a:cubicBezTo>
                <a:lnTo>
                  <a:pt x="548526" y="420724"/>
                </a:lnTo>
                <a:cubicBezTo>
                  <a:pt x="545592" y="422482"/>
                  <a:pt x="542268" y="423458"/>
                  <a:pt x="538747" y="423458"/>
                </a:cubicBezTo>
                <a:cubicBezTo>
                  <a:pt x="537183" y="423458"/>
                  <a:pt x="535423" y="423067"/>
                  <a:pt x="533663" y="422677"/>
                </a:cubicBezTo>
                <a:cubicBezTo>
                  <a:pt x="528774" y="421310"/>
                  <a:pt x="524471" y="418185"/>
                  <a:pt x="521929" y="413694"/>
                </a:cubicBezTo>
                <a:lnTo>
                  <a:pt x="494941" y="367021"/>
                </a:lnTo>
                <a:cubicBezTo>
                  <a:pt x="489466" y="357647"/>
                  <a:pt x="492790" y="345735"/>
                  <a:pt x="502177" y="340267"/>
                </a:cubicBezTo>
                <a:cubicBezTo>
                  <a:pt x="511369" y="334994"/>
                  <a:pt x="523494" y="338119"/>
                  <a:pt x="528774" y="347492"/>
                </a:cubicBezTo>
                <a:lnTo>
                  <a:pt x="531707" y="352375"/>
                </a:lnTo>
                <a:cubicBezTo>
                  <a:pt x="543050" y="287345"/>
                  <a:pt x="528383" y="221730"/>
                  <a:pt x="490443" y="167636"/>
                </a:cubicBezTo>
                <a:cubicBezTo>
                  <a:pt x="452504" y="113347"/>
                  <a:pt x="395596" y="77219"/>
                  <a:pt x="330278" y="65698"/>
                </a:cubicBezTo>
                <a:cubicBezTo>
                  <a:pt x="319717" y="63940"/>
                  <a:pt x="312677" y="53785"/>
                  <a:pt x="314437" y="43240"/>
                </a:cubicBezTo>
                <a:cubicBezTo>
                  <a:pt x="316393" y="32499"/>
                  <a:pt x="326562" y="25469"/>
                  <a:pt x="337122" y="27227"/>
                </a:cubicBezTo>
                <a:close/>
                <a:moveTo>
                  <a:pt x="191663" y="687"/>
                </a:moveTo>
                <a:cubicBezTo>
                  <a:pt x="196503" y="-631"/>
                  <a:pt x="201833" y="-94"/>
                  <a:pt x="206526" y="2639"/>
                </a:cubicBezTo>
                <a:lnTo>
                  <a:pt x="253073" y="29586"/>
                </a:lnTo>
                <a:cubicBezTo>
                  <a:pt x="257571" y="32125"/>
                  <a:pt x="260896" y="36421"/>
                  <a:pt x="262265" y="41498"/>
                </a:cubicBezTo>
                <a:cubicBezTo>
                  <a:pt x="263634" y="46379"/>
                  <a:pt x="262852" y="51847"/>
                  <a:pt x="260309" y="56338"/>
                </a:cubicBezTo>
                <a:lnTo>
                  <a:pt x="233320" y="102811"/>
                </a:lnTo>
                <a:cubicBezTo>
                  <a:pt x="229800" y="109060"/>
                  <a:pt x="223150" y="112575"/>
                  <a:pt x="216305" y="112575"/>
                </a:cubicBezTo>
                <a:cubicBezTo>
                  <a:pt x="213176" y="112575"/>
                  <a:pt x="209655" y="111793"/>
                  <a:pt x="206722" y="110036"/>
                </a:cubicBezTo>
                <a:cubicBezTo>
                  <a:pt x="197334" y="104569"/>
                  <a:pt x="194010" y="92657"/>
                  <a:pt x="199486" y="83285"/>
                </a:cubicBezTo>
                <a:lnTo>
                  <a:pt x="203397" y="76645"/>
                </a:lnTo>
                <a:cubicBezTo>
                  <a:pt x="120865" y="106326"/>
                  <a:pt x="58476" y="178575"/>
                  <a:pt x="42830" y="266835"/>
                </a:cubicBezTo>
                <a:cubicBezTo>
                  <a:pt x="35399" y="309598"/>
                  <a:pt x="39115" y="353729"/>
                  <a:pt x="53978" y="394539"/>
                </a:cubicBezTo>
                <a:cubicBezTo>
                  <a:pt x="57694" y="404693"/>
                  <a:pt x="52609" y="415823"/>
                  <a:pt x="42439" y="419533"/>
                </a:cubicBezTo>
                <a:cubicBezTo>
                  <a:pt x="40092" y="420314"/>
                  <a:pt x="37941" y="420705"/>
                  <a:pt x="35594" y="420705"/>
                </a:cubicBezTo>
                <a:cubicBezTo>
                  <a:pt x="27771" y="420705"/>
                  <a:pt x="20144" y="415823"/>
                  <a:pt x="17210" y="407817"/>
                </a:cubicBezTo>
                <a:cubicBezTo>
                  <a:pt x="0" y="360758"/>
                  <a:pt x="-4303" y="309598"/>
                  <a:pt x="4302" y="260001"/>
                </a:cubicBezTo>
                <a:cubicBezTo>
                  <a:pt x="22491" y="157291"/>
                  <a:pt x="95440" y="73326"/>
                  <a:pt x="191858" y="39350"/>
                </a:cubicBezTo>
                <a:lnTo>
                  <a:pt x="186969" y="36421"/>
                </a:lnTo>
                <a:cubicBezTo>
                  <a:pt x="177581" y="31148"/>
                  <a:pt x="174256" y="19042"/>
                  <a:pt x="179733" y="9864"/>
                </a:cubicBezTo>
                <a:cubicBezTo>
                  <a:pt x="182471" y="5178"/>
                  <a:pt x="186823" y="2005"/>
                  <a:pt x="191663" y="687"/>
                </a:cubicBezTo>
                <a:close/>
              </a:path>
            </a:pathLst>
          </a:custGeom>
          <a:solidFill>
            <a:srgbClr val="215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4572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4572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4572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4572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4572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4572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4572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4572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altLang="en-US" lang="zh-CN"/>
          </a:p>
        </p:txBody>
      </p:sp>
      <p:grpSp>
        <p:nvGrpSpPr>
          <p:cNvPr id="156" name="组合 54"/>
          <p:cNvGrpSpPr/>
          <p:nvPr/>
        </p:nvGrpSpPr>
        <p:grpSpPr>
          <a:xfrm>
            <a:off x="954217" y="4141087"/>
            <a:ext cx="2398875" cy="1454971"/>
            <a:chOff x="1672659" y="2432856"/>
            <a:chExt cx="2133781" cy="1294188"/>
          </a:xfrm>
        </p:grpSpPr>
        <p:sp>
          <p:nvSpPr>
            <p:cNvPr id="1048999" name="文本框 55"/>
            <p:cNvSpPr txBox="1"/>
            <p:nvPr/>
          </p:nvSpPr>
          <p:spPr>
            <a:xfrm>
              <a:off x="1672659" y="2432856"/>
              <a:ext cx="2133781" cy="301142"/>
            </a:xfrm>
            <a:prstGeom prst="rect"/>
            <a:noFill/>
          </p:spPr>
          <p:txBody>
            <a:bodyPr rtlCol="0" wrap="square">
              <a:spAutoFit/>
              <a:scene3d>
                <a:camera prst="orthographicFront"/>
                <a:lightRig dir="t" rig="threePt"/>
              </a:scene3d>
              <a:sp3d contourW="12700"/>
            </a:bodyPr>
            <a:p>
              <a:pPr algn="ctr"/>
              <a:r>
                <a:rPr altLang="zh-CN" b="1" dirty="0" sz="1600" lang="en-US">
                  <a:solidFill>
                    <a:schemeClr val="bg1"/>
                  </a:solidFill>
                  <a:latin typeface="Calibri" panose="020F0502020204030204" pitchFamily="34" charset="0"/>
                </a:rPr>
                <a:t>Title text addition</a:t>
              </a:r>
              <a:endParaRPr altLang="en-US" b="1" dirty="0" sz="1600" lang="zh-CN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49000" name="文本框 56"/>
            <p:cNvSpPr txBox="1"/>
            <p:nvPr/>
          </p:nvSpPr>
          <p:spPr>
            <a:xfrm>
              <a:off x="1782194" y="2741983"/>
              <a:ext cx="1740545" cy="985061"/>
            </a:xfrm>
            <a:prstGeom prst="rect"/>
            <a:noFill/>
          </p:spPr>
          <p:txBody>
            <a:bodyPr rtlCol="0" wrap="square">
              <a:spAutoFit/>
              <a:scene3d>
                <a:camera prst="orthographicFront"/>
                <a:lightRig dir="t" rig="threePt"/>
              </a:scene3d>
              <a:sp3d contourW="12700"/>
            </a:bodyPr>
            <a:p>
              <a:pPr algn="ctr">
                <a:lnSpc>
                  <a:spcPct val="114000"/>
                </a:lnSpc>
              </a:pPr>
              <a:r>
                <a:rPr altLang="zh-CN" dirty="0" sz="1200" lang="en-US" smtClean="0">
                  <a:solidFill>
                    <a:schemeClr val="bg1"/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film</a:t>
              </a:r>
              <a:endParaRPr altLang="zh-CN" dirty="0" sz="1200" lang="en-US">
                <a:solidFill>
                  <a:schemeClr val="bg1"/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157" name="组合 57"/>
          <p:cNvGrpSpPr/>
          <p:nvPr/>
        </p:nvGrpSpPr>
        <p:grpSpPr>
          <a:xfrm>
            <a:off x="3631677" y="4193098"/>
            <a:ext cx="2398875" cy="1454971"/>
            <a:chOff x="1672659" y="2432856"/>
            <a:chExt cx="2133781" cy="1294188"/>
          </a:xfrm>
        </p:grpSpPr>
        <p:sp>
          <p:nvSpPr>
            <p:cNvPr id="1049001" name="文本框 58"/>
            <p:cNvSpPr txBox="1"/>
            <p:nvPr/>
          </p:nvSpPr>
          <p:spPr>
            <a:xfrm>
              <a:off x="1672659" y="2432856"/>
              <a:ext cx="2133781" cy="301142"/>
            </a:xfrm>
            <a:prstGeom prst="rect"/>
            <a:noFill/>
          </p:spPr>
          <p:txBody>
            <a:bodyPr rtlCol="0" wrap="square">
              <a:spAutoFit/>
              <a:scene3d>
                <a:camera prst="orthographicFront"/>
                <a:lightRig dir="t" rig="threePt"/>
              </a:scene3d>
              <a:sp3d contourW="12700"/>
            </a:bodyPr>
            <a:p>
              <a:pPr algn="ctr"/>
              <a:r>
                <a:rPr altLang="zh-CN" b="1" dirty="0" sz="1600" lang="en-US">
                  <a:solidFill>
                    <a:schemeClr val="bg1"/>
                  </a:solidFill>
                  <a:latin typeface="Calibri" panose="020F0502020204030204" pitchFamily="34" charset="0"/>
                </a:rPr>
                <a:t>Title text addition</a:t>
              </a:r>
              <a:endParaRPr altLang="en-US" b="1" dirty="0" sz="1600" lang="zh-CN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49002" name="文本框 59"/>
            <p:cNvSpPr txBox="1"/>
            <p:nvPr/>
          </p:nvSpPr>
          <p:spPr>
            <a:xfrm>
              <a:off x="1782194" y="2741983"/>
              <a:ext cx="1740545" cy="985061"/>
            </a:xfrm>
            <a:prstGeom prst="rect"/>
            <a:noFill/>
          </p:spPr>
          <p:txBody>
            <a:bodyPr rtlCol="0" wrap="square">
              <a:spAutoFit/>
              <a:scene3d>
                <a:camera prst="orthographicFront"/>
                <a:lightRig dir="t" rig="threePt"/>
              </a:scene3d>
              <a:sp3d contourW="12700"/>
            </a:bodyPr>
            <a:p>
              <a:pPr algn="ctr">
                <a:lnSpc>
                  <a:spcPct val="114000"/>
                </a:lnSpc>
              </a:pPr>
              <a:r>
                <a:rPr altLang="zh-CN" dirty="0" sz="1200" lang="en-US" smtClean="0">
                  <a:solidFill>
                    <a:schemeClr val="bg1"/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film</a:t>
              </a:r>
              <a:endParaRPr altLang="zh-CN" dirty="0" sz="1200" lang="en-US">
                <a:solidFill>
                  <a:schemeClr val="bg1"/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158" name="组合 60"/>
          <p:cNvGrpSpPr/>
          <p:nvPr/>
        </p:nvGrpSpPr>
        <p:grpSpPr>
          <a:xfrm>
            <a:off x="6309137" y="4216661"/>
            <a:ext cx="2398875" cy="1454971"/>
            <a:chOff x="1672659" y="2432856"/>
            <a:chExt cx="2133781" cy="1294188"/>
          </a:xfrm>
        </p:grpSpPr>
        <p:sp>
          <p:nvSpPr>
            <p:cNvPr id="1049003" name="文本框 61"/>
            <p:cNvSpPr txBox="1"/>
            <p:nvPr/>
          </p:nvSpPr>
          <p:spPr>
            <a:xfrm>
              <a:off x="1672659" y="2432856"/>
              <a:ext cx="2133781" cy="301142"/>
            </a:xfrm>
            <a:prstGeom prst="rect"/>
            <a:noFill/>
          </p:spPr>
          <p:txBody>
            <a:bodyPr rtlCol="0" wrap="square">
              <a:spAutoFit/>
              <a:scene3d>
                <a:camera prst="orthographicFront"/>
                <a:lightRig dir="t" rig="threePt"/>
              </a:scene3d>
              <a:sp3d contourW="12700"/>
            </a:bodyPr>
            <a:p>
              <a:pPr algn="ctr"/>
              <a:r>
                <a:rPr altLang="zh-CN" b="1" dirty="0" sz="1600" lang="en-US">
                  <a:solidFill>
                    <a:schemeClr val="bg1"/>
                  </a:solidFill>
                  <a:latin typeface="Calibri" panose="020F0502020204030204" pitchFamily="34" charset="0"/>
                </a:rPr>
                <a:t>Title text addition</a:t>
              </a:r>
              <a:endParaRPr altLang="en-US" b="1" dirty="0" sz="1600" lang="zh-CN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49004" name="文本框 62"/>
            <p:cNvSpPr txBox="1"/>
            <p:nvPr/>
          </p:nvSpPr>
          <p:spPr>
            <a:xfrm>
              <a:off x="1782194" y="2741983"/>
              <a:ext cx="1740545" cy="985061"/>
            </a:xfrm>
            <a:prstGeom prst="rect"/>
            <a:noFill/>
          </p:spPr>
          <p:txBody>
            <a:bodyPr rtlCol="0" wrap="square">
              <a:spAutoFit/>
              <a:scene3d>
                <a:camera prst="orthographicFront"/>
                <a:lightRig dir="t" rig="threePt"/>
              </a:scene3d>
              <a:sp3d contourW="12700"/>
            </a:bodyPr>
            <a:p>
              <a:pPr algn="ctr">
                <a:lnSpc>
                  <a:spcPct val="114000"/>
                </a:lnSpc>
              </a:pPr>
              <a:r>
                <a:rPr altLang="zh-CN" dirty="0" sz="1200" lang="en-US" smtClean="0">
                  <a:solidFill>
                    <a:schemeClr val="bg1"/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film</a:t>
              </a:r>
              <a:endParaRPr altLang="zh-CN" dirty="0" sz="1200" lang="en-US">
                <a:solidFill>
                  <a:schemeClr val="bg1"/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grpSp>
        <p:nvGrpSpPr>
          <p:cNvPr id="159" name="组合 63"/>
          <p:cNvGrpSpPr/>
          <p:nvPr/>
        </p:nvGrpSpPr>
        <p:grpSpPr>
          <a:xfrm>
            <a:off x="8986597" y="4268672"/>
            <a:ext cx="2398875" cy="1454971"/>
            <a:chOff x="1672659" y="2432856"/>
            <a:chExt cx="2133781" cy="1294188"/>
          </a:xfrm>
        </p:grpSpPr>
        <p:sp>
          <p:nvSpPr>
            <p:cNvPr id="1049005" name="文本框 64"/>
            <p:cNvSpPr txBox="1"/>
            <p:nvPr/>
          </p:nvSpPr>
          <p:spPr>
            <a:xfrm>
              <a:off x="1672659" y="2432856"/>
              <a:ext cx="2133781" cy="301142"/>
            </a:xfrm>
            <a:prstGeom prst="rect"/>
            <a:noFill/>
          </p:spPr>
          <p:txBody>
            <a:bodyPr rtlCol="0" wrap="square">
              <a:spAutoFit/>
              <a:scene3d>
                <a:camera prst="orthographicFront"/>
                <a:lightRig dir="t" rig="threePt"/>
              </a:scene3d>
              <a:sp3d contourW="12700"/>
            </a:bodyPr>
            <a:p>
              <a:pPr algn="ctr"/>
              <a:r>
                <a:rPr altLang="zh-CN" b="1" dirty="0" sz="1600" lang="en-US">
                  <a:solidFill>
                    <a:schemeClr val="bg1"/>
                  </a:solidFill>
                  <a:latin typeface="Calibri" panose="020F0502020204030204" pitchFamily="34" charset="0"/>
                </a:rPr>
                <a:t>Title text addition</a:t>
              </a:r>
              <a:endParaRPr altLang="en-US" b="1" dirty="0" sz="1600" lang="zh-CN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49006" name="文本框 65"/>
            <p:cNvSpPr txBox="1"/>
            <p:nvPr/>
          </p:nvSpPr>
          <p:spPr>
            <a:xfrm>
              <a:off x="1782194" y="2741983"/>
              <a:ext cx="1740545" cy="985061"/>
            </a:xfrm>
            <a:prstGeom prst="rect"/>
            <a:noFill/>
          </p:spPr>
          <p:txBody>
            <a:bodyPr rtlCol="0" wrap="square">
              <a:spAutoFit/>
              <a:scene3d>
                <a:camera prst="orthographicFront"/>
                <a:lightRig dir="t" rig="threePt"/>
              </a:scene3d>
              <a:sp3d contourW="12700"/>
            </a:bodyPr>
            <a:p>
              <a:pPr algn="ctr">
                <a:lnSpc>
                  <a:spcPct val="114000"/>
                </a:lnSpc>
              </a:pPr>
              <a:r>
                <a:rPr altLang="zh-CN" dirty="0" sz="1200" lang="en-US" smtClean="0">
                  <a:solidFill>
                    <a:schemeClr val="bg1"/>
                  </a:solidFill>
                  <a:latin typeface="Calibri" panose="020F0502020204030204" pitchFamily="34" charset="0"/>
                  <a:ea typeface="+mj-ea"/>
                </a:rPr>
                <a:t>The user can demonstrate on a projector or computer, or print the presentation and make it film</a:t>
              </a:r>
              <a:endParaRPr altLang="zh-CN" dirty="0" sz="1200" lang="en-US">
                <a:solidFill>
                  <a:schemeClr val="bg1"/>
                </a:solidFill>
                <a:latin typeface="Calibri" panose="020F0502020204030204" pitchFamily="34" charset="0"/>
                <a:ea typeface="+mj-ea"/>
              </a:endParaRPr>
            </a:p>
          </p:txBody>
        </p:sp>
      </p:grpSp>
      <p:sp>
        <p:nvSpPr>
          <p:cNvPr id="1049101" name=""/>
          <p:cNvSpPr txBox="1"/>
          <p:nvPr/>
        </p:nvSpPr>
        <p:spPr>
          <a:xfrm>
            <a:off x="1189336" y="1363538"/>
            <a:ext cx="8731198" cy="5120640"/>
          </a:xfrm>
          <a:prstGeom prst="rect"/>
        </p:spPr>
        <p:txBody>
          <a:bodyPr rtlCol="0" wrap="square">
            <a:spAutoFit/>
          </a:bodyPr>
          <a:p>
            <a:r>
              <a:rPr sz="2800" lang="ru-RU">
                <a:solidFill>
                  <a:srgbClr val="000000"/>
                </a:solidFill>
              </a:rPr>
              <a:t>Этот принцип получил дальнейшее развитие в работах Р. И. Аванесова и возглавляемой им московской школы лингвистической географии при создании Диалектологического атласа русского языка [ДАРЯ (вып. 1–3, 1986–2004)]. Его составление было намечено ещё в 1919, но основная работа началась в 1945 с издания программы, включавшей 294 вопроса, и сбора по ней диалектного материала (продолжавшегося главным образом до 1965) на территории наиболее древнего русского заселения в центре Европейской части России</a:t>
            </a:r>
            <a:r>
              <a:rPr altLang="ru" sz="2800" lang="en-US">
                <a:solidFill>
                  <a:srgbClr val="000000"/>
                </a:solidFill>
              </a:rPr>
              <a:t>.</a:t>
            </a:r>
            <a:endParaRPr sz="2800"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13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500"/>
                            </p:stCondLst>
                            <p:childTnLst>
                              <p:par>
                                <p:cTn fill="hold" id="1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17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2000"/>
                            </p:stCondLst>
                            <p:childTnLst>
                              <p:par>
                                <p:cTn fill="hold" id="19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1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2500"/>
                            </p:stCondLst>
                            <p:childTnLst>
                              <p:par>
                                <p:cTn fill="hold" id="23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5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Presentation</Application>
  <ScaleCrop>0</ScaleCrop>
  <Company>Microsoft</Company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PC</dc:creator>
  <cp:lastModifiedBy>wps</cp:lastModifiedBy>
  <dcterms:created xsi:type="dcterms:W3CDTF">2018-05-23T19:47:00Z</dcterms:created>
  <dcterms:modified xsi:type="dcterms:W3CDTF">2022-05-17T05:21:27Z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594a87ad19c741d49f9754b52fd5b5e9</vt:lpwstr>
  </property>
  <property fmtid="{D5CDD505-2E9C-101B-9397-08002B2CF9AE}" pid="3" name="KSOProductBuildVer">
    <vt:lpwstr>1033-11.2.0.10382</vt:lpwstr>
  </property>
</Properties>
</file>