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6" r:id="rId8"/>
    <p:sldId id="260" r:id="rId9"/>
    <p:sldId id="262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1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20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709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560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3638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628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65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12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70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0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50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48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39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87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37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01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74BB-DE48-4690-8915-B8034EE7F3CD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4B7F96-5A5A-43A9-8F0D-F35114D71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9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E8B7A9-542A-9F26-956D-06FD9379D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477108"/>
            <a:ext cx="7766936" cy="1561514"/>
          </a:xfrm>
        </p:spPr>
        <p:txBody>
          <a:bodyPr/>
          <a:lstStyle/>
          <a:p>
            <a:r>
              <a:rPr lang="ru-RU" b="1" dirty="0"/>
              <a:t>Загадки про фрукты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46A3B9-88EE-00C3-0288-80AC9D6506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Учитель-логопед МОУ «СОШ №16»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Свинкина А.В.</a:t>
            </a:r>
          </a:p>
        </p:txBody>
      </p:sp>
    </p:spTree>
    <p:extLst>
      <p:ext uri="{BB962C8B-B14F-4D97-AF65-F5344CB8AC3E}">
        <p14:creationId xmlns:p14="http://schemas.microsoft.com/office/powerpoint/2010/main" val="3537746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424C1-024C-3768-59E4-3F9CD277B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2" y="1237957"/>
            <a:ext cx="8510954" cy="4290646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В кожуре он золотой, </a:t>
            </a:r>
            <a:br>
              <a:rPr lang="ru-RU" sz="5400" b="1" dirty="0"/>
            </a:br>
            <a:r>
              <a:rPr lang="ru-RU" sz="5400" b="1" dirty="0"/>
              <a:t>Весь изогнутый такой </a:t>
            </a:r>
            <a:br>
              <a:rPr lang="ru-RU" sz="5400" b="1" dirty="0"/>
            </a:br>
            <a:r>
              <a:rPr lang="ru-RU" sz="5400" b="1" dirty="0"/>
              <a:t>Привезён из дальних стран </a:t>
            </a:r>
            <a:br>
              <a:rPr lang="ru-RU" sz="5400" b="1" dirty="0"/>
            </a:br>
            <a:r>
              <a:rPr lang="ru-RU" sz="5400" b="1" dirty="0"/>
              <a:t>Мягкий, вкусный фрукт…</a:t>
            </a:r>
            <a:br>
              <a:rPr lang="ru-RU" sz="5400" b="1" dirty="0"/>
            </a:b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32172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5EAD99-8B87-788C-E96A-FD93AA93B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29" y="764215"/>
            <a:ext cx="8356210" cy="557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97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92E0E-9BDF-4A1A-8F0B-4A7296595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1561514"/>
            <a:ext cx="9465473" cy="4178104"/>
          </a:xfrm>
        </p:spPr>
        <p:txBody>
          <a:bodyPr>
            <a:normAutofit/>
          </a:bodyPr>
          <a:lstStyle/>
          <a:p>
            <a:r>
              <a:rPr lang="ru-RU" sz="5000" b="1" dirty="0"/>
              <a:t>Фрукт оранжевый, красивый, </a:t>
            </a:r>
            <a:br>
              <a:rPr lang="ru-RU" sz="5000" b="1" dirty="0"/>
            </a:br>
            <a:r>
              <a:rPr lang="ru-RU" sz="5000" b="1" dirty="0"/>
              <a:t>Съешь его — прибавит силы. </a:t>
            </a:r>
            <a:br>
              <a:rPr lang="ru-RU" sz="5000" b="1" dirty="0"/>
            </a:br>
            <a:r>
              <a:rPr lang="ru-RU" sz="5000" b="1" dirty="0"/>
              <a:t>Витамином «С» богат </a:t>
            </a:r>
            <a:br>
              <a:rPr lang="ru-RU" sz="5000" b="1" dirty="0"/>
            </a:br>
            <a:r>
              <a:rPr lang="ru-RU" sz="5000" b="1" dirty="0"/>
              <a:t>И полезен для ребят.</a:t>
            </a:r>
          </a:p>
        </p:txBody>
      </p:sp>
    </p:spTree>
    <p:extLst>
      <p:ext uri="{BB962C8B-B14F-4D97-AF65-F5344CB8AC3E}">
        <p14:creationId xmlns:p14="http://schemas.microsoft.com/office/powerpoint/2010/main" val="1581918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C1975C-EB29-47D0-6E10-5990C59DA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39" y="689317"/>
            <a:ext cx="8342141" cy="55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63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BF488-7F24-005F-772D-696D5ACCD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1786596"/>
            <a:ext cx="10396024" cy="3601329"/>
          </a:xfrm>
        </p:spPr>
        <p:txBody>
          <a:bodyPr>
            <a:normAutofit fontScale="90000"/>
          </a:bodyPr>
          <a:lstStyle/>
          <a:p>
            <a:r>
              <a:rPr lang="ru-RU" sz="5600" b="1" dirty="0"/>
              <a:t>Фрукт похож на шишку ели, </a:t>
            </a:r>
            <a:br>
              <a:rPr lang="ru-RU" sz="5600" b="1" dirty="0"/>
            </a:br>
            <a:r>
              <a:rPr lang="ru-RU" sz="5600" b="1" dirty="0"/>
              <a:t>Мы рискнули — шишку съели… </a:t>
            </a:r>
            <a:br>
              <a:rPr lang="ru-RU" sz="5600" b="1" dirty="0"/>
            </a:br>
            <a:r>
              <a:rPr lang="ru-RU" sz="5600" b="1" dirty="0"/>
              <a:t>Самый лучший, высший класс — </a:t>
            </a:r>
            <a:br>
              <a:rPr lang="ru-RU" sz="5600" b="1" dirty="0"/>
            </a:br>
            <a:r>
              <a:rPr lang="ru-RU" sz="5600" b="1" dirty="0"/>
              <a:t>Спелый, сочный …</a:t>
            </a:r>
            <a:br>
              <a:rPr lang="ru-RU" sz="5600" b="1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845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10BD60-E8E4-D47C-CD9E-143E38DFE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602" y="675249"/>
            <a:ext cx="8683851" cy="578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82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D9C95-07FC-9CD1-23C4-6430635BA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871003"/>
            <a:ext cx="9760894" cy="3573193"/>
          </a:xfrm>
        </p:spPr>
        <p:txBody>
          <a:bodyPr>
            <a:noAutofit/>
          </a:bodyPr>
          <a:lstStyle/>
          <a:p>
            <a:r>
              <a:rPr lang="ru-RU" sz="4900" b="1" dirty="0"/>
              <a:t>Под толстой красной кожурой, </a:t>
            </a:r>
            <a:br>
              <a:rPr lang="ru-RU" sz="4900" b="1" dirty="0"/>
            </a:br>
            <a:r>
              <a:rPr lang="ru-RU" sz="4900" b="1" dirty="0"/>
              <a:t>Как в улье, деток целый рой. </a:t>
            </a:r>
            <a:br>
              <a:rPr lang="ru-RU" sz="4900" b="1" dirty="0"/>
            </a:br>
            <a:r>
              <a:rPr lang="ru-RU" sz="4900" b="1" dirty="0"/>
              <a:t>Каждый их отведать рад, </a:t>
            </a:r>
            <a:br>
              <a:rPr lang="ru-RU" sz="4900" b="1" dirty="0"/>
            </a:br>
            <a:r>
              <a:rPr lang="ru-RU" sz="4900" b="1" dirty="0"/>
              <a:t>Как зовут его? …</a:t>
            </a:r>
            <a:br>
              <a:rPr lang="ru-RU" sz="4900" b="1" dirty="0"/>
            </a:br>
            <a:br>
              <a:rPr lang="ru-RU" sz="5000" b="1" dirty="0"/>
            </a:b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886554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728176-0146-3518-7142-4A2396619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87" y="374820"/>
            <a:ext cx="8736038" cy="58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63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4516CD-5224-AD39-7185-D14DEE842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1716258"/>
            <a:ext cx="9409201" cy="3362178"/>
          </a:xfrm>
        </p:spPr>
        <p:txBody>
          <a:bodyPr>
            <a:normAutofit fontScale="90000"/>
          </a:bodyPr>
          <a:lstStyle/>
          <a:p>
            <a:r>
              <a:rPr lang="ru-RU" sz="5800" b="1" dirty="0"/>
              <a:t>На поле желтый мяч лежит, </a:t>
            </a:r>
            <a:br>
              <a:rPr lang="ru-RU" sz="5800" b="1" dirty="0"/>
            </a:br>
            <a:r>
              <a:rPr lang="ru-RU" sz="5800" b="1" dirty="0"/>
              <a:t>И аромат его манит. </a:t>
            </a:r>
            <a:br>
              <a:rPr lang="ru-RU" sz="5800" b="1" dirty="0"/>
            </a:br>
            <a:r>
              <a:rPr lang="ru-RU" sz="5800" b="1" dirty="0"/>
              <a:t>Внутри него чуть пустоты, Всё остальное — в мякоти!</a:t>
            </a:r>
            <a:br>
              <a:rPr lang="ru-RU" sz="5800" b="1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741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EB789-D85D-8E7A-35A0-A898E0052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006" y="523902"/>
            <a:ext cx="7849129" cy="581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10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5A31A-F487-F6E0-1100-450CD8B1E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197" y="365125"/>
            <a:ext cx="9650437" cy="4797718"/>
          </a:xfrm>
        </p:spPr>
        <p:txBody>
          <a:bodyPr>
            <a:noAutofit/>
          </a:bodyPr>
          <a:lstStyle/>
          <a:p>
            <a:pPr algn="l"/>
            <a:br>
              <a:rPr lang="ru-RU" sz="5400" dirty="0"/>
            </a:br>
            <a:r>
              <a:rPr lang="ru-RU" sz="5400" b="1" dirty="0"/>
              <a:t>Золотист один бочок, </a:t>
            </a:r>
            <a:br>
              <a:rPr lang="ru-RU" sz="5400" b="1" dirty="0"/>
            </a:br>
            <a:r>
              <a:rPr lang="ru-RU" sz="5400" b="1" dirty="0"/>
              <a:t>Красноват другой бочок. </a:t>
            </a:r>
            <a:br>
              <a:rPr lang="ru-RU" sz="5400" b="1" dirty="0"/>
            </a:br>
            <a:r>
              <a:rPr lang="ru-RU" sz="5400" b="1" dirty="0"/>
              <a:t>Посередине, в сердцевине- </a:t>
            </a:r>
            <a:br>
              <a:rPr lang="ru-RU" sz="5400" b="1" dirty="0"/>
            </a:br>
            <a:r>
              <a:rPr lang="ru-RU" sz="5400" b="1" dirty="0"/>
              <a:t>Притаился червячок.</a:t>
            </a:r>
            <a:br>
              <a:rPr lang="ru-RU" sz="5400" b="1" dirty="0"/>
            </a:br>
            <a:br>
              <a:rPr lang="ru-RU" sz="5400" dirty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00414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88362-ABB3-9A25-274A-2A8B51FB5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42" y="1392703"/>
            <a:ext cx="10761785" cy="4304712"/>
          </a:xfrm>
        </p:spPr>
        <p:txBody>
          <a:bodyPr>
            <a:noAutofit/>
          </a:bodyPr>
          <a:lstStyle/>
          <a:p>
            <a:r>
              <a:rPr lang="ru-RU" sz="4900" b="1" dirty="0"/>
              <a:t>Он большой, как мяч футбольный, </a:t>
            </a:r>
            <a:br>
              <a:rPr lang="ru-RU" sz="4900" b="1" dirty="0"/>
            </a:br>
            <a:r>
              <a:rPr lang="ru-RU" sz="4900" b="1" dirty="0"/>
              <a:t>Если спелый — все довольны. </a:t>
            </a:r>
            <a:br>
              <a:rPr lang="ru-RU" sz="4900" b="1" dirty="0"/>
            </a:br>
            <a:r>
              <a:rPr lang="ru-RU" sz="4900" b="1" dirty="0"/>
              <a:t>Так приятен он на вкус! </a:t>
            </a:r>
            <a:br>
              <a:rPr lang="ru-RU" sz="4900" b="1" dirty="0"/>
            </a:br>
            <a:r>
              <a:rPr lang="ru-RU" sz="4900" b="1" dirty="0"/>
              <a:t>Что это за шар?</a:t>
            </a:r>
            <a:br>
              <a:rPr lang="ru-RU" sz="4900" b="1" dirty="0"/>
            </a:br>
            <a:br>
              <a:rPr lang="ru-RU" sz="5400" b="1" dirty="0"/>
            </a:b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68280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625632-965B-243D-55EA-ED60BA5C4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87" y="493547"/>
            <a:ext cx="8804989" cy="587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020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2A9D7-622A-0401-2CAF-A55D75F14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1730326"/>
            <a:ext cx="10168857" cy="3713871"/>
          </a:xfrm>
        </p:spPr>
        <p:txBody>
          <a:bodyPr>
            <a:noAutofit/>
          </a:bodyPr>
          <a:lstStyle/>
          <a:p>
            <a:r>
              <a:rPr lang="ru-RU" sz="5000" b="1" dirty="0"/>
              <a:t>Кто этот важный господин? </a:t>
            </a:r>
            <a:br>
              <a:rPr lang="ru-RU" sz="5000" b="1" dirty="0"/>
            </a:br>
            <a:r>
              <a:rPr lang="ru-RU" sz="5000" b="1" dirty="0"/>
              <a:t>Он не лимон, не апельсин, Заморский горьковатый фрукт… </a:t>
            </a:r>
            <a:br>
              <a:rPr lang="ru-RU" sz="5000" b="1" dirty="0"/>
            </a:br>
            <a:r>
              <a:rPr lang="ru-RU" sz="5000" b="1" dirty="0"/>
              <a:t>Ребята, это же …</a:t>
            </a:r>
            <a:br>
              <a:rPr lang="ru-RU" sz="5000" b="1" dirty="0"/>
            </a:br>
            <a:br>
              <a:rPr lang="ru-RU" sz="5000" b="1" dirty="0"/>
            </a:b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66216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BB6B9B-BEE9-D12E-6609-DB0CDE9CC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39" y="435124"/>
            <a:ext cx="7987636" cy="598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92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FDF918-E377-C391-316C-A38A8B3A8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730325"/>
            <a:ext cx="9282592" cy="3545059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Фрукт на ощупь бархатный. Ароматный, сахарный. </a:t>
            </a:r>
            <a:br>
              <a:rPr lang="ru-RU" sz="5400" b="1" dirty="0"/>
            </a:br>
            <a:r>
              <a:rPr lang="ru-RU" sz="5400" b="1" dirty="0"/>
              <a:t>Ты съешь его и посмотри – Большая косточка внутри!</a:t>
            </a:r>
            <a:br>
              <a:rPr lang="ru-RU" sz="5400" b="1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116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0E5BDF-5A64-1C82-9E1B-B9671A866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49" y="565418"/>
            <a:ext cx="8693834" cy="579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86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24B6A-FD09-6314-7465-2E65B0201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913206"/>
            <a:ext cx="10211060" cy="3770142"/>
          </a:xfrm>
        </p:spPr>
        <p:txBody>
          <a:bodyPr>
            <a:noAutofit/>
          </a:bodyPr>
          <a:lstStyle/>
          <a:p>
            <a:r>
              <a:rPr lang="ru-RU" sz="5200" b="1" dirty="0"/>
              <a:t>С виду он с картошкой схож, </a:t>
            </a:r>
            <a:br>
              <a:rPr lang="ru-RU" sz="5200" b="1" dirty="0"/>
            </a:br>
            <a:r>
              <a:rPr lang="ru-RU" sz="5200" b="1" dirty="0"/>
              <a:t>Волосками весь оброс, </a:t>
            </a:r>
            <a:br>
              <a:rPr lang="ru-RU" sz="5200" b="1" dirty="0"/>
            </a:br>
            <a:r>
              <a:rPr lang="ru-RU" sz="5200" b="1" dirty="0"/>
              <a:t>Мякоть сочная внутри, </a:t>
            </a:r>
            <a:br>
              <a:rPr lang="ru-RU" sz="5200" b="1" dirty="0"/>
            </a:br>
            <a:r>
              <a:rPr lang="ru-RU" sz="5200" b="1" dirty="0"/>
              <a:t>Цвет зелёный изнутри!</a:t>
            </a:r>
            <a:br>
              <a:rPr lang="ru-RU" sz="5400" b="1" dirty="0"/>
            </a:br>
            <a:br>
              <a:rPr lang="ru-RU" sz="5400" b="1" dirty="0"/>
            </a:b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6147000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C20E3C-F686-F571-9D7F-FF0C52DC3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26" y="445767"/>
            <a:ext cx="8736117" cy="578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6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0ED2FF-175E-F7E2-2DFC-36F56E8B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48" y="423672"/>
            <a:ext cx="9059595" cy="599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37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4FD165-E4CE-1767-0A4E-5EAD7A9E2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534" y="1223889"/>
            <a:ext cx="8778241" cy="4051496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Фрукт похож на неваляшку. Носит желтую рубашку. Тишину в саду нарушив.</a:t>
            </a:r>
            <a:br>
              <a:rPr lang="ru-RU" sz="5400" b="1" dirty="0"/>
            </a:br>
            <a:r>
              <a:rPr lang="ru-RU" sz="5400" b="1" dirty="0"/>
              <a:t> С дерева упала…</a:t>
            </a:r>
            <a:br>
              <a:rPr lang="ru-RU" b="1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39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E4E188-EF42-3BC8-32C1-4C4CFB542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858" y="395573"/>
            <a:ext cx="8552392" cy="606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2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A3194-483C-1F11-A425-3E0359463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50497"/>
            <a:ext cx="9282592" cy="4079631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Желтый цитрусовый плод </a:t>
            </a:r>
            <a:br>
              <a:rPr lang="ru-RU" sz="5400" b="1" dirty="0"/>
            </a:br>
            <a:r>
              <a:rPr lang="ru-RU" sz="5400" b="1" dirty="0"/>
              <a:t>В странах солнечных растёт. </a:t>
            </a:r>
            <a:br>
              <a:rPr lang="ru-RU" sz="5400" b="1" dirty="0"/>
            </a:br>
            <a:r>
              <a:rPr lang="ru-RU" sz="5400" b="1" dirty="0"/>
              <a:t>А на вкус кислейший он. </a:t>
            </a:r>
            <a:br>
              <a:rPr lang="ru-RU" sz="5400" b="1" dirty="0"/>
            </a:br>
            <a:r>
              <a:rPr lang="ru-RU" sz="5400" b="1" dirty="0"/>
              <a:t>Как зовут его?</a:t>
            </a:r>
            <a:br>
              <a:rPr lang="ru-RU" sz="5400" b="1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54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9590D2-6321-5E9A-1309-EB789FFC3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6" y="527539"/>
            <a:ext cx="8431034" cy="580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13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DAD0B2-7ED8-6C54-3DC8-E8A6EBB8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7108" y="1280160"/>
            <a:ext cx="7796894" cy="3671668"/>
          </a:xfrm>
        </p:spPr>
        <p:txBody>
          <a:bodyPr>
            <a:normAutofit/>
          </a:bodyPr>
          <a:lstStyle/>
          <a:p>
            <a:r>
              <a:rPr lang="ru-RU" sz="5400" b="1" dirty="0"/>
              <a:t>Синий мундир, </a:t>
            </a:r>
            <a:br>
              <a:rPr lang="ru-RU" sz="5400" b="1" dirty="0"/>
            </a:br>
            <a:r>
              <a:rPr lang="ru-RU" sz="5400" b="1" dirty="0"/>
              <a:t>Желтая подкладка, </a:t>
            </a:r>
            <a:br>
              <a:rPr lang="ru-RU" sz="5400" b="1" dirty="0"/>
            </a:br>
            <a:r>
              <a:rPr lang="ru-RU" sz="5400" b="1" dirty="0"/>
              <a:t>А в середине-сладко.</a:t>
            </a:r>
            <a:br>
              <a:rPr lang="ru-RU" sz="5400" b="1" dirty="0"/>
            </a:b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940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E8BE66-BAF3-076C-8415-01B265205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476" y="0"/>
            <a:ext cx="6229056" cy="622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3262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57</TotalTime>
  <Words>322</Words>
  <Application>Microsoft Office PowerPoint</Application>
  <PresentationFormat>Широкоэкранный</PresentationFormat>
  <Paragraphs>16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Trebuchet MS</vt:lpstr>
      <vt:lpstr>Wingdings 3</vt:lpstr>
      <vt:lpstr>Аспект</vt:lpstr>
      <vt:lpstr>Загадки про фрукты</vt:lpstr>
      <vt:lpstr> Золотист один бочок,  Красноват другой бочок.  Посередине, в сердцевине-  Притаился червячок.  </vt:lpstr>
      <vt:lpstr>Презентация PowerPoint</vt:lpstr>
      <vt:lpstr>Фрукт похож на неваляшку. Носит желтую рубашку. Тишину в саду нарушив.  С дерева упала…  </vt:lpstr>
      <vt:lpstr>Презентация PowerPoint</vt:lpstr>
      <vt:lpstr>Желтый цитрусовый плод  В странах солнечных растёт.  А на вкус кислейший он.  Как зовут его?  </vt:lpstr>
      <vt:lpstr>Презентация PowerPoint</vt:lpstr>
      <vt:lpstr>Синий мундир,  Желтая подкладка,  А в середине-сладко.  </vt:lpstr>
      <vt:lpstr>Презентация PowerPoint</vt:lpstr>
      <vt:lpstr>В кожуре он золотой,  Весь изогнутый такой  Привезён из дальних стран  Мягкий, вкусный фрукт…  </vt:lpstr>
      <vt:lpstr>Презентация PowerPoint</vt:lpstr>
      <vt:lpstr>Фрукт оранжевый, красивый,  Съешь его — прибавит силы.  Витамином «С» богат  И полезен для ребят.</vt:lpstr>
      <vt:lpstr>Презентация PowerPoint</vt:lpstr>
      <vt:lpstr>Фрукт похож на шишку ели,  Мы рискнули — шишку съели…  Самый лучший, высший класс —  Спелый, сочный …  </vt:lpstr>
      <vt:lpstr>Презентация PowerPoint</vt:lpstr>
      <vt:lpstr>Под толстой красной кожурой,  Как в улье, деток целый рой.  Каждый их отведать рад,  Как зовут его? …  </vt:lpstr>
      <vt:lpstr>Презентация PowerPoint</vt:lpstr>
      <vt:lpstr>На поле желтый мяч лежит,  И аромат его манит.  Внутри него чуть пустоты, Всё остальное — в мякоти!  </vt:lpstr>
      <vt:lpstr>Презентация PowerPoint</vt:lpstr>
      <vt:lpstr>Он большой, как мяч футбольный,  Если спелый — все довольны.  Так приятен он на вкус!  Что это за шар?  </vt:lpstr>
      <vt:lpstr>Презентация PowerPoint</vt:lpstr>
      <vt:lpstr>Кто этот важный господин?  Он не лимон, не апельсин, Заморский горьковатый фрукт…  Ребята, это же …  </vt:lpstr>
      <vt:lpstr>Презентация PowerPoint</vt:lpstr>
      <vt:lpstr>Фрукт на ощупь бархатный. Ароматный, сахарный.  Ты съешь его и посмотри – Большая косточка внутри!  </vt:lpstr>
      <vt:lpstr>Презентация PowerPoint</vt:lpstr>
      <vt:lpstr>С виду он с картошкой схож,  Волосками весь оброс,  Мякоть сочная внутри,  Цвет зелёный изнутри!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 Alena</dc:creator>
  <cp:lastModifiedBy>Sv Alena</cp:lastModifiedBy>
  <cp:revision>14</cp:revision>
  <dcterms:created xsi:type="dcterms:W3CDTF">2022-05-17T04:45:19Z</dcterms:created>
  <dcterms:modified xsi:type="dcterms:W3CDTF">2022-05-17T05:42:55Z</dcterms:modified>
</cp:coreProperties>
</file>