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9" r:id="rId2"/>
    <p:sldId id="256" r:id="rId3"/>
    <p:sldId id="257" r:id="rId4"/>
    <p:sldId id="258" r:id="rId5"/>
    <p:sldId id="259" r:id="rId6"/>
    <p:sldId id="260" r:id="rId7"/>
    <p:sldId id="261" r:id="rId8"/>
    <p:sldId id="262" r:id="rId9"/>
    <p:sldId id="270" r:id="rId10"/>
    <p:sldId id="271" r:id="rId11"/>
    <p:sldId id="272" r:id="rId12"/>
    <p:sldId id="263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D8051C-0A39-44E9-BEB7-D81DD9328DF2}" type="datetimeFigureOut">
              <a:rPr lang="ru-RU" smtClean="0"/>
              <a:t>17.05.2022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9B1134-52AB-4A53-B90C-A78495F0D5EF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D8051C-0A39-44E9-BEB7-D81DD9328DF2}" type="datetimeFigureOut">
              <a:rPr lang="ru-RU" smtClean="0"/>
              <a:t>17.05.2022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9B1134-52AB-4A53-B90C-A78495F0D5E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D8051C-0A39-44E9-BEB7-D81DD9328DF2}" type="datetimeFigureOut">
              <a:rPr lang="ru-RU" smtClean="0"/>
              <a:t>17.05.2022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9B1134-52AB-4A53-B90C-A78495F0D5E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D8051C-0A39-44E9-BEB7-D81DD9328DF2}" type="datetimeFigureOut">
              <a:rPr lang="ru-RU" smtClean="0"/>
              <a:t>17.05.2022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9B1134-52AB-4A53-B90C-A78495F0D5EF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D8051C-0A39-44E9-BEB7-D81DD9328DF2}" type="datetimeFigureOut">
              <a:rPr lang="ru-RU" smtClean="0"/>
              <a:t>17.05.2022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9B1134-52AB-4A53-B90C-A78495F0D5E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D8051C-0A39-44E9-BEB7-D81DD9328DF2}" type="datetimeFigureOut">
              <a:rPr lang="ru-RU" smtClean="0"/>
              <a:t>17.05.2022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9B1134-52AB-4A53-B90C-A78495F0D5EF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D8051C-0A39-44E9-BEB7-D81DD9328DF2}" type="datetimeFigureOut">
              <a:rPr lang="ru-RU" smtClean="0"/>
              <a:t>17.05.2022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9B1134-52AB-4A53-B90C-A78495F0D5EF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D8051C-0A39-44E9-BEB7-D81DD9328DF2}" type="datetimeFigureOut">
              <a:rPr lang="ru-RU" smtClean="0"/>
              <a:t>17.05.2022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9B1134-52AB-4A53-B90C-A78495F0D5E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D8051C-0A39-44E9-BEB7-D81DD9328DF2}" type="datetimeFigureOut">
              <a:rPr lang="ru-RU" smtClean="0"/>
              <a:t>17.05.2022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9B1134-52AB-4A53-B90C-A78495F0D5E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D8051C-0A39-44E9-BEB7-D81DD9328DF2}" type="datetimeFigureOut">
              <a:rPr lang="ru-RU" smtClean="0"/>
              <a:t>17.05.2022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9B1134-52AB-4A53-B90C-A78495F0D5E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D8051C-0A39-44E9-BEB7-D81DD9328DF2}" type="datetimeFigureOut">
              <a:rPr lang="ru-RU" smtClean="0"/>
              <a:t>17.05.2022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9B1134-52AB-4A53-B90C-A78495F0D5EF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DCD8051C-0A39-44E9-BEB7-D81DD9328DF2}" type="datetimeFigureOut">
              <a:rPr lang="ru-RU" smtClean="0"/>
              <a:t>17.05.2022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FE9B1134-52AB-4A53-B90C-A78495F0D5EF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hyperlink" Target="https://cs9.pikabu.ru/post_img/big/2017/03/13/11/1489433768196928567.png" TargetMode="Externa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hyperlink" Target="https://cs8.pikabu.ru/post_img/big/2017/03/13/11/148943409716811584.jpg" TargetMode="Externa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hyperlink" Target="https://cs9.pikabu.ru/post_img/big/2017/03/13/11/148943127115574723.jpg" TargetMode="Externa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hyperlink" Target="https://cs8.pikabu.ru/post_img/2017/03/13/11/1489431530192022002.jpg" TargetMode="Externa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hyperlink" Target="https://cs8.pikabu.ru/post_img/big/2017/03/13/11/1489431781192380239.jpg" TargetMode="Externa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hyperlink" Target="https://cs8.pikabu.ru/post_img/2017/03/13/11/1489432531125964839.jpg" TargetMode="Externa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hyperlink" Target="https://cs8.pikabu.ru/post_img/big/2017/03/13/11/1489433212114371774.png" TargetMode="Externa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hyperlink" Target="https://cs8.pikabu.ru/post_img/2017/03/13/11/148943341611944256.jpg" TargetMode="Externa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hyperlink" Target="https://cs8.pikabu.ru/post_img/big/2017/03/13/11/1489433622114358339.jpg" TargetMode="Externa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29925" y="2276872"/>
            <a:ext cx="7694734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Вымершие обитатели </a:t>
            </a:r>
          </a:p>
          <a:p>
            <a:pPr algn="ctr"/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океанов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27584" y="311478"/>
            <a:ext cx="720870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Муниципальное бюджетное учреждение дополнительного образования</a:t>
            </a:r>
          </a:p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«Центр детский эколого-биологический»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084168" y="4869160"/>
            <a:ext cx="289021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Выполнила: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Кухарчук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Е.А.,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едагог ДО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4174811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Вымершие обитатели океана,о которых вы не знали. Океан, Доисторические животные, Интересное, Рыба, Длиннопост">
            <a:hlinkClick r:id="rId2" tgtFrame="&quot;_blank&quot;"/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88640"/>
            <a:ext cx="7560840" cy="648072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Прямоугольник 2"/>
          <p:cNvSpPr/>
          <p:nvPr/>
        </p:nvSpPr>
        <p:spPr>
          <a:xfrm>
            <a:off x="3769647" y="188639"/>
            <a:ext cx="203106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Гелиоприкон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3856391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50241" y="908720"/>
            <a:ext cx="828092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1897 году в Пермской губернии краеведом А. Г. Бессоновым была найдена окаменелость в виде спирали. Она была очень похожа на раковину головоногих моллюсков, которые в большом количестве встречались в тех слоях. Вот только из раковины торчали огромные зубы. После нескольких лет исследования окаменелости, палеонтолог А.П. Карпинский сделал заключение, что зубная спираль принадлежала акулоподобной палеозойской рыбе - геликоприону, жившему в пермской эпохе 310 - 225 млн. лет назад.</a:t>
            </a:r>
          </a:p>
          <a:p>
            <a:pPr algn="just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Зубная спираль оказалась самым загадочным образованием. Карпинский описал ее как своеобразный спиральный отросток на носу акулы. Такое мнение долго описывалось в научной литературе. Хотя в 19 веке предлагались и альтернативные гипотезы местонахождения спирали: на переднем спинном или хвостовом плавнике.</a:t>
            </a:r>
          </a:p>
          <a:p>
            <a:pPr algn="just"/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Теперь,изучив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строение близкого родственника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гелиоприкона,ученые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пришли к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выводу,что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спираль располагается в одном из двух этих положений.</a:t>
            </a:r>
          </a:p>
        </p:txBody>
      </p:sp>
    </p:spTree>
    <p:extLst>
      <p:ext uri="{BB962C8B-B14F-4D97-AF65-F5344CB8AC3E}">
        <p14:creationId xmlns:p14="http://schemas.microsoft.com/office/powerpoint/2010/main" val="363527598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Вымершие обитатели океана,о которых вы не знали. Океан, Доисторические животные, Интересное, Рыба, Длиннопост">
            <a:hlinkClick r:id="rId2" tgtFrame="&quot;_blank&quot;"/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876" y="251356"/>
            <a:ext cx="4685456" cy="3695561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Прямоугольник 2"/>
          <p:cNvSpPr/>
          <p:nvPr/>
        </p:nvSpPr>
        <p:spPr>
          <a:xfrm>
            <a:off x="5626566" y="488627"/>
            <a:ext cx="197041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Дунклеостей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76137" y="3646303"/>
            <a:ext cx="8352928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Скелет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дунклеостея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как и у других представителей класса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плакодерм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состаял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из хрящей, а не из настоящих костей. Голову и переднюю часть туловища защищал прочный панцирь, благодаря которому данный класс рыб и получил своё название. Настоящих зубов у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дунклеостея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не было, однако вместо них челюсти этого хищника были вооружены огромными заострёнными костными пластинами с режущими краями, которые являлись образованием головного панциря. Судя по всему, челюсти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дунклеостея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обладали самой большой силой сжатия среди всех известных на сегодня рыб. К тому же он мог широко открывать свою страшную пасть, а его челюсти при этом могли двигаться с очень большой скоростью. Учёные считают, что на открытие пасти ему требовалось всего 0,02 (1/50) секунды.</a:t>
            </a:r>
          </a:p>
        </p:txBody>
      </p:sp>
    </p:spTree>
    <p:extLst>
      <p:ext uri="{BB962C8B-B14F-4D97-AF65-F5344CB8AC3E}">
        <p14:creationId xmlns:p14="http://schemas.microsoft.com/office/powerpoint/2010/main" val="426747950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Вымершие обитатели океана,о которых вы не знали. Океан, Доисторические животные, Интересное, Рыба, Длиннопост">
            <a:hlinkClick r:id="rId2" tgtFrame="&quot;_blank&quot;"/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692696"/>
            <a:ext cx="5881836" cy="3024336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Прямоугольник 4"/>
          <p:cNvSpPr/>
          <p:nvPr/>
        </p:nvSpPr>
        <p:spPr>
          <a:xfrm>
            <a:off x="3630571" y="219998"/>
            <a:ext cx="217713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Ракоскорпион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67544" y="4108617"/>
            <a:ext cx="8136904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Ракоскорпионы напоминали современных скорпионов, но их размеры были огромными. В длину они могли достигать несколько метров.</a:t>
            </a:r>
          </a:p>
          <a:p>
            <a:pPr algn="just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 ракоскорпионов, как у современных скорпионов, имелось разящее оружие – жало со смертельным ядом на конце хвоста. Кроме того на передних конечностях были внушительные шипы или хваткие клешни. С их помощью хищники хватали мертвой хваткой жертву. Ноги были в виде ласт.</a:t>
            </a:r>
          </a:p>
        </p:txBody>
      </p:sp>
    </p:spTree>
    <p:extLst>
      <p:ext uri="{BB962C8B-B14F-4D97-AF65-F5344CB8AC3E}">
        <p14:creationId xmlns:p14="http://schemas.microsoft.com/office/powerpoint/2010/main" val="179100720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Вымершие обитатели океана,о которых вы не знали. Океан, Доисторические животные, Интересное, Рыба, Длиннопост">
            <a:hlinkClick r:id="rId2" tgtFrame="&quot;_blank&quot;"/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836712"/>
            <a:ext cx="5417815" cy="3810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Прямоугольник 2"/>
          <p:cNvSpPr/>
          <p:nvPr/>
        </p:nvSpPr>
        <p:spPr>
          <a:xfrm>
            <a:off x="3707904" y="260648"/>
            <a:ext cx="155042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Белемнит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971072" y="4869159"/>
            <a:ext cx="714706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Белемниты родственны современным головоногим моллюскам — осьминогам, каракатицам и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кальмарам.Внешне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похожие на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кальмаров,белемниты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имели одно отличие. У них имелась раковина с тремя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пластинками,находящаяся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внутри их тела.</a:t>
            </a:r>
          </a:p>
        </p:txBody>
      </p:sp>
    </p:spTree>
    <p:extLst>
      <p:ext uri="{BB962C8B-B14F-4D97-AF65-F5344CB8AC3E}">
        <p14:creationId xmlns:p14="http://schemas.microsoft.com/office/powerpoint/2010/main" val="65061795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Вымершие обитатели океана,о которых вы не знали. Океан, Доисторические животные, Интересное, Рыба, Длиннопост">
            <a:hlinkClick r:id="rId2" tgtFrame="&quot;_blank&quot;"/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9355" y="260648"/>
            <a:ext cx="5122167" cy="364747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Прямоугольник 2"/>
          <p:cNvSpPr/>
          <p:nvPr/>
        </p:nvSpPr>
        <p:spPr>
          <a:xfrm>
            <a:off x="6372200" y="824815"/>
            <a:ext cx="153708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Трилобит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348146" y="4149080"/>
            <a:ext cx="849694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Трилобиты – класс доисторических морских членистоногих. Эти существа жили на планете еще вначале кембрия и перестали существовать в средней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перми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Тело у этих морских членистоногих было небольшим эллиптической формы, в длину они составляли в среднем 3-10 сантиметров. Но существовали и крошечные виды размером — не более 5 миллиметров, также попадались крупные особи – длиной около 70 сантиметров.</a:t>
            </a:r>
          </a:p>
          <a:p>
            <a:pPr algn="just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Трилобиты были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хищниками,охотившимися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на маленькие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ракушки,находящимися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на дне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моря.Крепкими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челюстями они раскусывали раковину и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сьедали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содержимое.</a:t>
            </a:r>
          </a:p>
        </p:txBody>
      </p:sp>
    </p:spTree>
    <p:extLst>
      <p:ext uri="{BB962C8B-B14F-4D97-AF65-F5344CB8AC3E}">
        <p14:creationId xmlns:p14="http://schemas.microsoft.com/office/powerpoint/2010/main" val="419070247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Вымершие обитатели океана,о которых вы не знали. Океан, Доисторические животные, Интересное, Рыба, Длиннопост">
            <a:hlinkClick r:id="rId2" tgtFrame="&quot;_blank&quot;"/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993094"/>
            <a:ext cx="4297980" cy="3011969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Прямоугольник 2"/>
          <p:cNvSpPr/>
          <p:nvPr/>
        </p:nvSpPr>
        <p:spPr>
          <a:xfrm>
            <a:off x="3491880" y="332656"/>
            <a:ext cx="223779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Аномалокарис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04922" y="4221088"/>
            <a:ext cx="835292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Аномалокарис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или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аномалокар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(лат.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Anomalocaris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от др.-греч.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ἀνώμ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αλη κᾱρίς — необычная креветка) — род ископаемых членистоногих из класса динокарид (Dinocarida). Обитали в морях, использовали для плавания гибкие боковые лопасти. Одни из самых крупных организмов, известных из кембрийских отложений: длина тела могла достигать 60 см. Описаны из отложений Северной Америки, Китая и Австралии, датируемых возрастом 520—535 млн лет.</a:t>
            </a:r>
          </a:p>
        </p:txBody>
      </p:sp>
    </p:spTree>
    <p:extLst>
      <p:ext uri="{BB962C8B-B14F-4D97-AF65-F5344CB8AC3E}">
        <p14:creationId xmlns:p14="http://schemas.microsoft.com/office/powerpoint/2010/main" val="341187320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Вымершие обитатели океана,о которых вы не знали. Океан, Доисторические животные, Интересное, Рыба, Длиннопост">
            <a:hlinkClick r:id="rId2" tgtFrame="&quot;_blank&quot;"/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5989" y="130517"/>
            <a:ext cx="8208912" cy="6683896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Прямоугольник 2"/>
          <p:cNvSpPr/>
          <p:nvPr/>
        </p:nvSpPr>
        <p:spPr>
          <a:xfrm>
            <a:off x="4427984" y="130517"/>
            <a:ext cx="4572000" cy="73866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Аммонит</a:t>
            </a:r>
          </a:p>
          <a:p>
            <a:r>
              <a:rPr lang="ru-RU" dirty="0" smtClean="0"/>
              <a:t> 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3527741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83568" y="980728"/>
            <a:ext cx="7992888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 </a:t>
            </a:r>
          </a:p>
          <a:p>
            <a:pPr algn="just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Аммониты (лат.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Ammonoidea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— вымерший подкласс головоногих моллюсков, существовавших с девона по мел. Своё название аммониты получили в честь древнеегипетского божества Амона с закрученными рогами.</a:t>
            </a:r>
          </a:p>
          <a:p>
            <a:pPr algn="just"/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Увы,это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все,что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известно про этих удивительных созданий.</a:t>
            </a:r>
          </a:p>
        </p:txBody>
      </p:sp>
    </p:spTree>
    <p:extLst>
      <p:ext uri="{BB962C8B-B14F-4D97-AF65-F5344CB8AC3E}">
        <p14:creationId xmlns:p14="http://schemas.microsoft.com/office/powerpoint/2010/main" val="405432771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Вымершие обитатели океана,о которых вы не знали. Океан, Доисторические животные, Интересное, Рыба, Длиннопост">
            <a:hlinkClick r:id="rId2" tgtFrame="&quot;_blank&quot;"/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815308"/>
            <a:ext cx="4743450" cy="280035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Прямоугольник 2"/>
          <p:cNvSpPr/>
          <p:nvPr/>
        </p:nvSpPr>
        <p:spPr>
          <a:xfrm>
            <a:off x="3635896" y="260648"/>
            <a:ext cx="146617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 </a:t>
            </a:r>
            <a:r>
              <a:rPr lang="ru-RU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Ортокон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68491" y="4221088"/>
            <a:ext cx="8568952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Самым большим доисторическим хищником ордовикского периода считается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ортокон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огромный представитель вымерших головоногих. Ученые считают доисторического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ортокона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предком современных осьминогов и каракатиц. Длина этого подводного монстра достигала 10 метров, а вес – 200 кг.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Ортоконы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были неразборчивы в еде, если они практически все, что попадалось на их пути, в том числе и других подводных хищников. Мощные щупальца и клюв, которым было снабжено горло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ортокона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позволяли им питаться трилобитами и ракоскорпионами.</a:t>
            </a:r>
          </a:p>
        </p:txBody>
      </p:sp>
    </p:spTree>
    <p:extLst>
      <p:ext uri="{BB962C8B-B14F-4D97-AF65-F5344CB8AC3E}">
        <p14:creationId xmlns:p14="http://schemas.microsoft.com/office/powerpoint/2010/main" val="346027982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Вымершие обитатели океана,о которых вы не знали. Океан, Доисторические животные, Интересное, Рыба, Длиннопост">
            <a:hlinkClick r:id="rId2" tgtFrame="&quot;_blank&quot;"/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310127"/>
            <a:ext cx="4706888" cy="3336331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Прямоугольник 2"/>
          <p:cNvSpPr/>
          <p:nvPr/>
        </p:nvSpPr>
        <p:spPr>
          <a:xfrm>
            <a:off x="6299702" y="507952"/>
            <a:ext cx="165449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Стетакант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11560" y="3669797"/>
            <a:ext cx="8208912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числе доисторических акул,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Стетекант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— явно выделяется невероятной формой и устройством своего спинного плавника. Это своеобразная платформа, которая возвышается над спиной и усажена ороговевшими кожными выростами (щетинами – зубчиками), которые на этом выросте несколько больше, чем по всему телу.</a:t>
            </a:r>
          </a:p>
          <a:p>
            <a:pPr algn="just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Следует отметить, что в районе головы (лба) акулы – также наблюдается такая же область с повышенной «щетинистостью» (как и на спинном плавнике); сами щетинки, но меньшего размера, покрывают все тело акулы, что придает ей более эффективные гидродинамические свойства (в частности, увеличивает скорость передвижения в воде).</a:t>
            </a:r>
          </a:p>
        </p:txBody>
      </p:sp>
    </p:spTree>
    <p:extLst>
      <p:ext uri="{BB962C8B-B14F-4D97-AF65-F5344CB8AC3E}">
        <p14:creationId xmlns:p14="http://schemas.microsoft.com/office/powerpoint/2010/main" val="197675957"/>
      </p:ext>
    </p:extLst>
  </p:cSld>
  <p:clrMapOvr>
    <a:masterClrMapping/>
  </p:clrMapOvr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41</TotalTime>
  <Words>734</Words>
  <Application>Microsoft Office PowerPoint</Application>
  <PresentationFormat>Экран (4:3)</PresentationFormat>
  <Paragraphs>33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Воздушный поток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DEBC_2</dc:creator>
  <cp:lastModifiedBy>DEBC_2</cp:lastModifiedBy>
  <cp:revision>26</cp:revision>
  <dcterms:created xsi:type="dcterms:W3CDTF">2022-03-23T10:32:29Z</dcterms:created>
  <dcterms:modified xsi:type="dcterms:W3CDTF">2022-05-17T06:11:43Z</dcterms:modified>
</cp:coreProperties>
</file>