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617D91-ACFE-431B-9B7A-CA9F409BA83D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FF1EC3-0227-4EEE-83CA-AE61B346336B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Виды сосудов (по цвету росписи)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32F3D9-3FBD-4724-8D37-D94C5CBC0F5F}" type="parTrans" cxnId="{BBE3516A-0204-42BA-BEC8-973790A5ACDB}">
      <dgm:prSet/>
      <dgm:spPr/>
      <dgm:t>
        <a:bodyPr/>
        <a:lstStyle/>
        <a:p>
          <a:endParaRPr lang="ru-RU"/>
        </a:p>
      </dgm:t>
    </dgm:pt>
    <dgm:pt modelId="{53AC3608-52B6-4974-BD62-E87DC3E54E7C}" type="sibTrans" cxnId="{BBE3516A-0204-42BA-BEC8-973790A5ACDB}">
      <dgm:prSet/>
      <dgm:spPr/>
      <dgm:t>
        <a:bodyPr/>
        <a:lstStyle/>
        <a:p>
          <a:endParaRPr lang="ru-RU"/>
        </a:p>
      </dgm:t>
    </dgm:pt>
    <dgm:pt modelId="{31999F38-3031-4193-9118-499FF7ADFF75}">
      <dgm:prSet phldrT="[Текст]" phldr="1"/>
      <dgm:spPr/>
      <dgm:t>
        <a:bodyPr/>
        <a:lstStyle/>
        <a:p>
          <a:endParaRPr lang="ru-RU"/>
        </a:p>
      </dgm:t>
    </dgm:pt>
    <dgm:pt modelId="{80826068-53FB-45EC-9DAD-6493C91D48E9}" type="parTrans" cxnId="{5012DF8D-15E6-482F-AD86-FC68318EE4E4}">
      <dgm:prSet/>
      <dgm:spPr/>
      <dgm:t>
        <a:bodyPr/>
        <a:lstStyle/>
        <a:p>
          <a:endParaRPr lang="ru-RU"/>
        </a:p>
      </dgm:t>
    </dgm:pt>
    <dgm:pt modelId="{1FF2AAF8-F497-4E02-87AD-701EB0A8C1DD}" type="sibTrans" cxnId="{5012DF8D-15E6-482F-AD86-FC68318EE4E4}">
      <dgm:prSet/>
      <dgm:spPr/>
      <dgm:t>
        <a:bodyPr/>
        <a:lstStyle/>
        <a:p>
          <a:endParaRPr lang="ru-RU"/>
        </a:p>
      </dgm:t>
    </dgm:pt>
    <dgm:pt modelId="{CAC12231-5E38-4FDD-89E3-82A2BB9852A4}">
      <dgm:prSet phldrT="[Текст]" phldr="1"/>
      <dgm:spPr/>
      <dgm:t>
        <a:bodyPr/>
        <a:lstStyle/>
        <a:p>
          <a:endParaRPr lang="ru-RU"/>
        </a:p>
      </dgm:t>
    </dgm:pt>
    <dgm:pt modelId="{E9BDC927-651E-4ABB-991B-1D18C1992CFB}" type="parTrans" cxnId="{9540CDBB-FAF2-4E23-AC10-05AE6670CF8E}">
      <dgm:prSet/>
      <dgm:spPr/>
      <dgm:t>
        <a:bodyPr/>
        <a:lstStyle/>
        <a:p>
          <a:endParaRPr lang="ru-RU"/>
        </a:p>
      </dgm:t>
    </dgm:pt>
    <dgm:pt modelId="{37EC85A5-BD78-4ACB-9D9B-90EC56DC3594}" type="sibTrans" cxnId="{9540CDBB-FAF2-4E23-AC10-05AE6670CF8E}">
      <dgm:prSet/>
      <dgm:spPr/>
      <dgm:t>
        <a:bodyPr/>
        <a:lstStyle/>
        <a:p>
          <a:endParaRPr lang="ru-RU"/>
        </a:p>
      </dgm:t>
    </dgm:pt>
    <dgm:pt modelId="{19472819-3267-4DF5-A7B0-62E8662BA9D9}" type="pres">
      <dgm:prSet presAssocID="{FD617D91-ACFE-431B-9B7A-CA9F409BA83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115DCBB-2657-4828-A02F-D3C582FC2AB0}" type="pres">
      <dgm:prSet presAssocID="{20FF1EC3-0227-4EEE-83CA-AE61B346336B}" presName="root1" presStyleCnt="0"/>
      <dgm:spPr/>
    </dgm:pt>
    <dgm:pt modelId="{2930F4DB-1916-4020-AB36-3161753CEBE4}" type="pres">
      <dgm:prSet presAssocID="{20FF1EC3-0227-4EEE-83CA-AE61B346336B}" presName="LevelOneTextNode" presStyleLbl="node0" presStyleIdx="0" presStyleCnt="1">
        <dgm:presLayoutVars>
          <dgm:chPref val="3"/>
        </dgm:presLayoutVars>
      </dgm:prSet>
      <dgm:spPr/>
    </dgm:pt>
    <dgm:pt modelId="{BFC65E38-D9A8-4534-9849-5C2FA0D9A087}" type="pres">
      <dgm:prSet presAssocID="{20FF1EC3-0227-4EEE-83CA-AE61B346336B}" presName="level2hierChild" presStyleCnt="0"/>
      <dgm:spPr/>
    </dgm:pt>
    <dgm:pt modelId="{83C2DE8A-1104-43D1-844E-929C0B822E6E}" type="pres">
      <dgm:prSet presAssocID="{80826068-53FB-45EC-9DAD-6493C91D48E9}" presName="conn2-1" presStyleLbl="parChTrans1D2" presStyleIdx="0" presStyleCnt="2"/>
      <dgm:spPr/>
    </dgm:pt>
    <dgm:pt modelId="{4DE040AD-13C1-4BFB-BDCB-3155A8CC2F24}" type="pres">
      <dgm:prSet presAssocID="{80826068-53FB-45EC-9DAD-6493C91D48E9}" presName="connTx" presStyleLbl="parChTrans1D2" presStyleIdx="0" presStyleCnt="2"/>
      <dgm:spPr/>
    </dgm:pt>
    <dgm:pt modelId="{B1111A1C-DCDF-4BD7-AC7D-016B26B3D002}" type="pres">
      <dgm:prSet presAssocID="{31999F38-3031-4193-9118-499FF7ADFF75}" presName="root2" presStyleCnt="0"/>
      <dgm:spPr/>
    </dgm:pt>
    <dgm:pt modelId="{5CBA6EB9-F816-4597-8B0C-0B33D02D5221}" type="pres">
      <dgm:prSet presAssocID="{31999F38-3031-4193-9118-499FF7ADFF75}" presName="LevelTwoTextNode" presStyleLbl="node2" presStyleIdx="0" presStyleCnt="2">
        <dgm:presLayoutVars>
          <dgm:chPref val="3"/>
        </dgm:presLayoutVars>
      </dgm:prSet>
      <dgm:spPr/>
    </dgm:pt>
    <dgm:pt modelId="{FA0A3481-7E0F-4027-9082-397256B58A3D}" type="pres">
      <dgm:prSet presAssocID="{31999F38-3031-4193-9118-499FF7ADFF75}" presName="level3hierChild" presStyleCnt="0"/>
      <dgm:spPr/>
    </dgm:pt>
    <dgm:pt modelId="{80888FC3-3552-4D82-BCB6-9B37D89C4D70}" type="pres">
      <dgm:prSet presAssocID="{E9BDC927-651E-4ABB-991B-1D18C1992CFB}" presName="conn2-1" presStyleLbl="parChTrans1D2" presStyleIdx="1" presStyleCnt="2"/>
      <dgm:spPr/>
    </dgm:pt>
    <dgm:pt modelId="{08E6CE41-AB88-48AC-B443-3371CA64B823}" type="pres">
      <dgm:prSet presAssocID="{E9BDC927-651E-4ABB-991B-1D18C1992CFB}" presName="connTx" presStyleLbl="parChTrans1D2" presStyleIdx="1" presStyleCnt="2"/>
      <dgm:spPr/>
    </dgm:pt>
    <dgm:pt modelId="{66F4B9AA-C634-4E21-83C2-BF6CE2DCA2C3}" type="pres">
      <dgm:prSet presAssocID="{CAC12231-5E38-4FDD-89E3-82A2BB9852A4}" presName="root2" presStyleCnt="0"/>
      <dgm:spPr/>
    </dgm:pt>
    <dgm:pt modelId="{3B7CDE58-BC13-401C-8C7B-1E3298C603EF}" type="pres">
      <dgm:prSet presAssocID="{CAC12231-5E38-4FDD-89E3-82A2BB9852A4}" presName="LevelTwoTextNode" presStyleLbl="node2" presStyleIdx="1" presStyleCnt="2">
        <dgm:presLayoutVars>
          <dgm:chPref val="3"/>
        </dgm:presLayoutVars>
      </dgm:prSet>
      <dgm:spPr/>
    </dgm:pt>
    <dgm:pt modelId="{539FF159-C986-4372-A070-E7543001A420}" type="pres">
      <dgm:prSet presAssocID="{CAC12231-5E38-4FDD-89E3-82A2BB9852A4}" presName="level3hierChild" presStyleCnt="0"/>
      <dgm:spPr/>
    </dgm:pt>
  </dgm:ptLst>
  <dgm:cxnLst>
    <dgm:cxn modelId="{F3D70D4E-C946-4E38-B6E0-60EE48B977A4}" type="presOf" srcId="{FD617D91-ACFE-431B-9B7A-CA9F409BA83D}" destId="{19472819-3267-4DF5-A7B0-62E8662BA9D9}" srcOrd="0" destOrd="0" presId="urn:microsoft.com/office/officeart/2005/8/layout/hierarchy2"/>
    <dgm:cxn modelId="{BBE3516A-0204-42BA-BEC8-973790A5ACDB}" srcId="{FD617D91-ACFE-431B-9B7A-CA9F409BA83D}" destId="{20FF1EC3-0227-4EEE-83CA-AE61B346336B}" srcOrd="0" destOrd="0" parTransId="{3132F3D9-3FBD-4724-8D37-D94C5CBC0F5F}" sibTransId="{53AC3608-52B6-4974-BD62-E87DC3E54E7C}"/>
    <dgm:cxn modelId="{3AE5D54C-70EE-4685-B5E4-A6EDB8EF6158}" type="presOf" srcId="{31999F38-3031-4193-9118-499FF7ADFF75}" destId="{5CBA6EB9-F816-4597-8B0C-0B33D02D5221}" srcOrd="0" destOrd="0" presId="urn:microsoft.com/office/officeart/2005/8/layout/hierarchy2"/>
    <dgm:cxn modelId="{9540CDBB-FAF2-4E23-AC10-05AE6670CF8E}" srcId="{20FF1EC3-0227-4EEE-83CA-AE61B346336B}" destId="{CAC12231-5E38-4FDD-89E3-82A2BB9852A4}" srcOrd="1" destOrd="0" parTransId="{E9BDC927-651E-4ABB-991B-1D18C1992CFB}" sibTransId="{37EC85A5-BD78-4ACB-9D9B-90EC56DC3594}"/>
    <dgm:cxn modelId="{6400D5D2-38F7-4E0A-B5BF-3133BDBD5C86}" type="presOf" srcId="{CAC12231-5E38-4FDD-89E3-82A2BB9852A4}" destId="{3B7CDE58-BC13-401C-8C7B-1E3298C603EF}" srcOrd="0" destOrd="0" presId="urn:microsoft.com/office/officeart/2005/8/layout/hierarchy2"/>
    <dgm:cxn modelId="{B65F45B5-E387-4233-A35C-3C192755EDED}" type="presOf" srcId="{E9BDC927-651E-4ABB-991B-1D18C1992CFB}" destId="{80888FC3-3552-4D82-BCB6-9B37D89C4D70}" srcOrd="0" destOrd="0" presId="urn:microsoft.com/office/officeart/2005/8/layout/hierarchy2"/>
    <dgm:cxn modelId="{5E8DA919-6D58-49E3-B20F-AEE2107744F0}" type="presOf" srcId="{E9BDC927-651E-4ABB-991B-1D18C1992CFB}" destId="{08E6CE41-AB88-48AC-B443-3371CA64B823}" srcOrd="1" destOrd="0" presId="urn:microsoft.com/office/officeart/2005/8/layout/hierarchy2"/>
    <dgm:cxn modelId="{5012DF8D-15E6-482F-AD86-FC68318EE4E4}" srcId="{20FF1EC3-0227-4EEE-83CA-AE61B346336B}" destId="{31999F38-3031-4193-9118-499FF7ADFF75}" srcOrd="0" destOrd="0" parTransId="{80826068-53FB-45EC-9DAD-6493C91D48E9}" sibTransId="{1FF2AAF8-F497-4E02-87AD-701EB0A8C1DD}"/>
    <dgm:cxn modelId="{891851A6-23EE-451B-9F68-5DC9A43ABEF1}" type="presOf" srcId="{80826068-53FB-45EC-9DAD-6493C91D48E9}" destId="{83C2DE8A-1104-43D1-844E-929C0B822E6E}" srcOrd="0" destOrd="0" presId="urn:microsoft.com/office/officeart/2005/8/layout/hierarchy2"/>
    <dgm:cxn modelId="{E3328B15-E599-41B9-9285-626AC90186AA}" type="presOf" srcId="{80826068-53FB-45EC-9DAD-6493C91D48E9}" destId="{4DE040AD-13C1-4BFB-BDCB-3155A8CC2F24}" srcOrd="1" destOrd="0" presId="urn:microsoft.com/office/officeart/2005/8/layout/hierarchy2"/>
    <dgm:cxn modelId="{DE0BF6E3-7565-4082-8AC0-42ED9FD50095}" type="presOf" srcId="{20FF1EC3-0227-4EEE-83CA-AE61B346336B}" destId="{2930F4DB-1916-4020-AB36-3161753CEBE4}" srcOrd="0" destOrd="0" presId="urn:microsoft.com/office/officeart/2005/8/layout/hierarchy2"/>
    <dgm:cxn modelId="{210C671A-C762-4A53-BC3E-328F118F4A03}" type="presParOf" srcId="{19472819-3267-4DF5-A7B0-62E8662BA9D9}" destId="{1115DCBB-2657-4828-A02F-D3C582FC2AB0}" srcOrd="0" destOrd="0" presId="urn:microsoft.com/office/officeart/2005/8/layout/hierarchy2"/>
    <dgm:cxn modelId="{CDB48FC9-37DF-40BE-8DFE-4C4DC42A09EF}" type="presParOf" srcId="{1115DCBB-2657-4828-A02F-D3C582FC2AB0}" destId="{2930F4DB-1916-4020-AB36-3161753CEBE4}" srcOrd="0" destOrd="0" presId="urn:microsoft.com/office/officeart/2005/8/layout/hierarchy2"/>
    <dgm:cxn modelId="{B9F84F07-1C7D-4207-9084-B5D62C8BC1A1}" type="presParOf" srcId="{1115DCBB-2657-4828-A02F-D3C582FC2AB0}" destId="{BFC65E38-D9A8-4534-9849-5C2FA0D9A087}" srcOrd="1" destOrd="0" presId="urn:microsoft.com/office/officeart/2005/8/layout/hierarchy2"/>
    <dgm:cxn modelId="{7ABE7346-D9BB-49E9-82A6-3EE13136BBA7}" type="presParOf" srcId="{BFC65E38-D9A8-4534-9849-5C2FA0D9A087}" destId="{83C2DE8A-1104-43D1-844E-929C0B822E6E}" srcOrd="0" destOrd="0" presId="urn:microsoft.com/office/officeart/2005/8/layout/hierarchy2"/>
    <dgm:cxn modelId="{46A7565A-AC39-4F32-B692-6F60D9F03C19}" type="presParOf" srcId="{83C2DE8A-1104-43D1-844E-929C0B822E6E}" destId="{4DE040AD-13C1-4BFB-BDCB-3155A8CC2F24}" srcOrd="0" destOrd="0" presId="urn:microsoft.com/office/officeart/2005/8/layout/hierarchy2"/>
    <dgm:cxn modelId="{A7476B8F-5409-4FBC-8648-85824F9A9563}" type="presParOf" srcId="{BFC65E38-D9A8-4534-9849-5C2FA0D9A087}" destId="{B1111A1C-DCDF-4BD7-AC7D-016B26B3D002}" srcOrd="1" destOrd="0" presId="urn:microsoft.com/office/officeart/2005/8/layout/hierarchy2"/>
    <dgm:cxn modelId="{BBED0510-733C-4025-86B2-F3EEFA5DACC7}" type="presParOf" srcId="{B1111A1C-DCDF-4BD7-AC7D-016B26B3D002}" destId="{5CBA6EB9-F816-4597-8B0C-0B33D02D5221}" srcOrd="0" destOrd="0" presId="urn:microsoft.com/office/officeart/2005/8/layout/hierarchy2"/>
    <dgm:cxn modelId="{B1EBA61B-ABC3-45B6-A1FD-4FA2F84CF3CE}" type="presParOf" srcId="{B1111A1C-DCDF-4BD7-AC7D-016B26B3D002}" destId="{FA0A3481-7E0F-4027-9082-397256B58A3D}" srcOrd="1" destOrd="0" presId="urn:microsoft.com/office/officeart/2005/8/layout/hierarchy2"/>
    <dgm:cxn modelId="{A3CF5EE2-B16F-48EA-BF8B-D5A005EB30DE}" type="presParOf" srcId="{BFC65E38-D9A8-4534-9849-5C2FA0D9A087}" destId="{80888FC3-3552-4D82-BCB6-9B37D89C4D70}" srcOrd="2" destOrd="0" presId="urn:microsoft.com/office/officeart/2005/8/layout/hierarchy2"/>
    <dgm:cxn modelId="{983A94D2-1AB0-4FF1-93B8-4BEAC899EB86}" type="presParOf" srcId="{80888FC3-3552-4D82-BCB6-9B37D89C4D70}" destId="{08E6CE41-AB88-48AC-B443-3371CA64B823}" srcOrd="0" destOrd="0" presId="urn:microsoft.com/office/officeart/2005/8/layout/hierarchy2"/>
    <dgm:cxn modelId="{1D21A89A-50E9-4565-935F-E64D0EA79A5E}" type="presParOf" srcId="{BFC65E38-D9A8-4534-9849-5C2FA0D9A087}" destId="{66F4B9AA-C634-4E21-83C2-BF6CE2DCA2C3}" srcOrd="3" destOrd="0" presId="urn:microsoft.com/office/officeart/2005/8/layout/hierarchy2"/>
    <dgm:cxn modelId="{6E0B6BB5-FAB4-40BB-BAC7-DEB5FAF5BCA7}" type="presParOf" srcId="{66F4B9AA-C634-4E21-83C2-BF6CE2DCA2C3}" destId="{3B7CDE58-BC13-401C-8C7B-1E3298C603EF}" srcOrd="0" destOrd="0" presId="urn:microsoft.com/office/officeart/2005/8/layout/hierarchy2"/>
    <dgm:cxn modelId="{A009C3D9-F7BB-4B35-894F-8AE720180B0D}" type="presParOf" srcId="{66F4B9AA-C634-4E21-83C2-BF6CE2DCA2C3}" destId="{539FF159-C986-4372-A070-E7543001A420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617D91-ACFE-431B-9B7A-CA9F409BA83D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FF1EC3-0227-4EEE-83CA-AE61B346336B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Виды сосудов (по цвету росписи)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32F3D9-3FBD-4724-8D37-D94C5CBC0F5F}" type="parTrans" cxnId="{BBE3516A-0204-42BA-BEC8-973790A5ACDB}">
      <dgm:prSet/>
      <dgm:spPr/>
      <dgm:t>
        <a:bodyPr/>
        <a:lstStyle/>
        <a:p>
          <a:endParaRPr lang="ru-RU"/>
        </a:p>
      </dgm:t>
    </dgm:pt>
    <dgm:pt modelId="{53AC3608-52B6-4974-BD62-E87DC3E54E7C}" type="sibTrans" cxnId="{BBE3516A-0204-42BA-BEC8-973790A5ACDB}">
      <dgm:prSet/>
      <dgm:spPr/>
      <dgm:t>
        <a:bodyPr/>
        <a:lstStyle/>
        <a:p>
          <a:endParaRPr lang="ru-RU"/>
        </a:p>
      </dgm:t>
    </dgm:pt>
    <dgm:pt modelId="{31999F38-3031-4193-9118-499FF7ADFF7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Чернофигурный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826068-53FB-45EC-9DAD-6493C91D48E9}" type="parTrans" cxnId="{5012DF8D-15E6-482F-AD86-FC68318EE4E4}">
      <dgm:prSet/>
      <dgm:spPr/>
      <dgm:t>
        <a:bodyPr/>
        <a:lstStyle/>
        <a:p>
          <a:endParaRPr lang="ru-RU"/>
        </a:p>
      </dgm:t>
    </dgm:pt>
    <dgm:pt modelId="{1FF2AAF8-F497-4E02-87AD-701EB0A8C1DD}" type="sibTrans" cxnId="{5012DF8D-15E6-482F-AD86-FC68318EE4E4}">
      <dgm:prSet/>
      <dgm:spPr/>
      <dgm:t>
        <a:bodyPr/>
        <a:lstStyle/>
        <a:p>
          <a:endParaRPr lang="ru-RU"/>
        </a:p>
      </dgm:t>
    </dgm:pt>
    <dgm:pt modelId="{CAC12231-5E38-4FDD-89E3-82A2BB9852A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Краснофигурный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BDC927-651E-4ABB-991B-1D18C1992CFB}" type="parTrans" cxnId="{9540CDBB-FAF2-4E23-AC10-05AE6670CF8E}">
      <dgm:prSet/>
      <dgm:spPr/>
      <dgm:t>
        <a:bodyPr/>
        <a:lstStyle/>
        <a:p>
          <a:endParaRPr lang="ru-RU"/>
        </a:p>
      </dgm:t>
    </dgm:pt>
    <dgm:pt modelId="{37EC85A5-BD78-4ACB-9D9B-90EC56DC3594}" type="sibTrans" cxnId="{9540CDBB-FAF2-4E23-AC10-05AE6670CF8E}">
      <dgm:prSet/>
      <dgm:spPr/>
      <dgm:t>
        <a:bodyPr/>
        <a:lstStyle/>
        <a:p>
          <a:endParaRPr lang="ru-RU"/>
        </a:p>
      </dgm:t>
    </dgm:pt>
    <dgm:pt modelId="{19472819-3267-4DF5-A7B0-62E8662BA9D9}" type="pres">
      <dgm:prSet presAssocID="{FD617D91-ACFE-431B-9B7A-CA9F409BA83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115DCBB-2657-4828-A02F-D3C582FC2AB0}" type="pres">
      <dgm:prSet presAssocID="{20FF1EC3-0227-4EEE-83CA-AE61B346336B}" presName="root1" presStyleCnt="0"/>
      <dgm:spPr/>
    </dgm:pt>
    <dgm:pt modelId="{2930F4DB-1916-4020-AB36-3161753CEBE4}" type="pres">
      <dgm:prSet presAssocID="{20FF1EC3-0227-4EEE-83CA-AE61B346336B}" presName="LevelOneTextNode" presStyleLbl="node0" presStyleIdx="0" presStyleCnt="1">
        <dgm:presLayoutVars>
          <dgm:chPref val="3"/>
        </dgm:presLayoutVars>
      </dgm:prSet>
      <dgm:spPr/>
    </dgm:pt>
    <dgm:pt modelId="{BFC65E38-D9A8-4534-9849-5C2FA0D9A087}" type="pres">
      <dgm:prSet presAssocID="{20FF1EC3-0227-4EEE-83CA-AE61B346336B}" presName="level2hierChild" presStyleCnt="0"/>
      <dgm:spPr/>
    </dgm:pt>
    <dgm:pt modelId="{83C2DE8A-1104-43D1-844E-929C0B822E6E}" type="pres">
      <dgm:prSet presAssocID="{80826068-53FB-45EC-9DAD-6493C91D48E9}" presName="conn2-1" presStyleLbl="parChTrans1D2" presStyleIdx="0" presStyleCnt="2"/>
      <dgm:spPr/>
    </dgm:pt>
    <dgm:pt modelId="{4DE040AD-13C1-4BFB-BDCB-3155A8CC2F24}" type="pres">
      <dgm:prSet presAssocID="{80826068-53FB-45EC-9DAD-6493C91D48E9}" presName="connTx" presStyleLbl="parChTrans1D2" presStyleIdx="0" presStyleCnt="2"/>
      <dgm:spPr/>
    </dgm:pt>
    <dgm:pt modelId="{B1111A1C-DCDF-4BD7-AC7D-016B26B3D002}" type="pres">
      <dgm:prSet presAssocID="{31999F38-3031-4193-9118-499FF7ADFF75}" presName="root2" presStyleCnt="0"/>
      <dgm:spPr/>
    </dgm:pt>
    <dgm:pt modelId="{5CBA6EB9-F816-4597-8B0C-0B33D02D5221}" type="pres">
      <dgm:prSet presAssocID="{31999F38-3031-4193-9118-499FF7ADFF75}" presName="LevelTwoTextNode" presStyleLbl="node2" presStyleIdx="0" presStyleCnt="2">
        <dgm:presLayoutVars>
          <dgm:chPref val="3"/>
        </dgm:presLayoutVars>
      </dgm:prSet>
      <dgm:spPr/>
    </dgm:pt>
    <dgm:pt modelId="{FA0A3481-7E0F-4027-9082-397256B58A3D}" type="pres">
      <dgm:prSet presAssocID="{31999F38-3031-4193-9118-499FF7ADFF75}" presName="level3hierChild" presStyleCnt="0"/>
      <dgm:spPr/>
    </dgm:pt>
    <dgm:pt modelId="{80888FC3-3552-4D82-BCB6-9B37D89C4D70}" type="pres">
      <dgm:prSet presAssocID="{E9BDC927-651E-4ABB-991B-1D18C1992CFB}" presName="conn2-1" presStyleLbl="parChTrans1D2" presStyleIdx="1" presStyleCnt="2"/>
      <dgm:spPr/>
    </dgm:pt>
    <dgm:pt modelId="{08E6CE41-AB88-48AC-B443-3371CA64B823}" type="pres">
      <dgm:prSet presAssocID="{E9BDC927-651E-4ABB-991B-1D18C1992CFB}" presName="connTx" presStyleLbl="parChTrans1D2" presStyleIdx="1" presStyleCnt="2"/>
      <dgm:spPr/>
    </dgm:pt>
    <dgm:pt modelId="{66F4B9AA-C634-4E21-83C2-BF6CE2DCA2C3}" type="pres">
      <dgm:prSet presAssocID="{CAC12231-5E38-4FDD-89E3-82A2BB9852A4}" presName="root2" presStyleCnt="0"/>
      <dgm:spPr/>
    </dgm:pt>
    <dgm:pt modelId="{3B7CDE58-BC13-401C-8C7B-1E3298C603EF}" type="pres">
      <dgm:prSet presAssocID="{CAC12231-5E38-4FDD-89E3-82A2BB9852A4}" presName="LevelTwoTextNode" presStyleLbl="node2" presStyleIdx="1" presStyleCnt="2">
        <dgm:presLayoutVars>
          <dgm:chPref val="3"/>
        </dgm:presLayoutVars>
      </dgm:prSet>
      <dgm:spPr/>
    </dgm:pt>
    <dgm:pt modelId="{539FF159-C986-4372-A070-E7543001A420}" type="pres">
      <dgm:prSet presAssocID="{CAC12231-5E38-4FDD-89E3-82A2BB9852A4}" presName="level3hierChild" presStyleCnt="0"/>
      <dgm:spPr/>
    </dgm:pt>
  </dgm:ptLst>
  <dgm:cxnLst>
    <dgm:cxn modelId="{F3D70D4E-C946-4E38-B6E0-60EE48B977A4}" type="presOf" srcId="{FD617D91-ACFE-431B-9B7A-CA9F409BA83D}" destId="{19472819-3267-4DF5-A7B0-62E8662BA9D9}" srcOrd="0" destOrd="0" presId="urn:microsoft.com/office/officeart/2005/8/layout/hierarchy2"/>
    <dgm:cxn modelId="{BBE3516A-0204-42BA-BEC8-973790A5ACDB}" srcId="{FD617D91-ACFE-431B-9B7A-CA9F409BA83D}" destId="{20FF1EC3-0227-4EEE-83CA-AE61B346336B}" srcOrd="0" destOrd="0" parTransId="{3132F3D9-3FBD-4724-8D37-D94C5CBC0F5F}" sibTransId="{53AC3608-52B6-4974-BD62-E87DC3E54E7C}"/>
    <dgm:cxn modelId="{9540CDBB-FAF2-4E23-AC10-05AE6670CF8E}" srcId="{20FF1EC3-0227-4EEE-83CA-AE61B346336B}" destId="{CAC12231-5E38-4FDD-89E3-82A2BB9852A4}" srcOrd="1" destOrd="0" parTransId="{E9BDC927-651E-4ABB-991B-1D18C1992CFB}" sibTransId="{37EC85A5-BD78-4ACB-9D9B-90EC56DC3594}"/>
    <dgm:cxn modelId="{5E8DA919-6D58-49E3-B20F-AEE2107744F0}" type="presOf" srcId="{E9BDC927-651E-4ABB-991B-1D18C1992CFB}" destId="{08E6CE41-AB88-48AC-B443-3371CA64B823}" srcOrd="1" destOrd="0" presId="urn:microsoft.com/office/officeart/2005/8/layout/hierarchy2"/>
    <dgm:cxn modelId="{3AE5D54C-70EE-4685-B5E4-A6EDB8EF6158}" type="presOf" srcId="{31999F38-3031-4193-9118-499FF7ADFF75}" destId="{5CBA6EB9-F816-4597-8B0C-0B33D02D5221}" srcOrd="0" destOrd="0" presId="urn:microsoft.com/office/officeart/2005/8/layout/hierarchy2"/>
    <dgm:cxn modelId="{6400D5D2-38F7-4E0A-B5BF-3133BDBD5C86}" type="presOf" srcId="{CAC12231-5E38-4FDD-89E3-82A2BB9852A4}" destId="{3B7CDE58-BC13-401C-8C7B-1E3298C603EF}" srcOrd="0" destOrd="0" presId="urn:microsoft.com/office/officeart/2005/8/layout/hierarchy2"/>
    <dgm:cxn modelId="{E3328B15-E599-41B9-9285-626AC90186AA}" type="presOf" srcId="{80826068-53FB-45EC-9DAD-6493C91D48E9}" destId="{4DE040AD-13C1-4BFB-BDCB-3155A8CC2F24}" srcOrd="1" destOrd="0" presId="urn:microsoft.com/office/officeart/2005/8/layout/hierarchy2"/>
    <dgm:cxn modelId="{DE0BF6E3-7565-4082-8AC0-42ED9FD50095}" type="presOf" srcId="{20FF1EC3-0227-4EEE-83CA-AE61B346336B}" destId="{2930F4DB-1916-4020-AB36-3161753CEBE4}" srcOrd="0" destOrd="0" presId="urn:microsoft.com/office/officeart/2005/8/layout/hierarchy2"/>
    <dgm:cxn modelId="{5012DF8D-15E6-482F-AD86-FC68318EE4E4}" srcId="{20FF1EC3-0227-4EEE-83CA-AE61B346336B}" destId="{31999F38-3031-4193-9118-499FF7ADFF75}" srcOrd="0" destOrd="0" parTransId="{80826068-53FB-45EC-9DAD-6493C91D48E9}" sibTransId="{1FF2AAF8-F497-4E02-87AD-701EB0A8C1DD}"/>
    <dgm:cxn modelId="{891851A6-23EE-451B-9F68-5DC9A43ABEF1}" type="presOf" srcId="{80826068-53FB-45EC-9DAD-6493C91D48E9}" destId="{83C2DE8A-1104-43D1-844E-929C0B822E6E}" srcOrd="0" destOrd="0" presId="urn:microsoft.com/office/officeart/2005/8/layout/hierarchy2"/>
    <dgm:cxn modelId="{B65F45B5-E387-4233-A35C-3C192755EDED}" type="presOf" srcId="{E9BDC927-651E-4ABB-991B-1D18C1992CFB}" destId="{80888FC3-3552-4D82-BCB6-9B37D89C4D70}" srcOrd="0" destOrd="0" presId="urn:microsoft.com/office/officeart/2005/8/layout/hierarchy2"/>
    <dgm:cxn modelId="{210C671A-C762-4A53-BC3E-328F118F4A03}" type="presParOf" srcId="{19472819-3267-4DF5-A7B0-62E8662BA9D9}" destId="{1115DCBB-2657-4828-A02F-D3C582FC2AB0}" srcOrd="0" destOrd="0" presId="urn:microsoft.com/office/officeart/2005/8/layout/hierarchy2"/>
    <dgm:cxn modelId="{CDB48FC9-37DF-40BE-8DFE-4C4DC42A09EF}" type="presParOf" srcId="{1115DCBB-2657-4828-A02F-D3C582FC2AB0}" destId="{2930F4DB-1916-4020-AB36-3161753CEBE4}" srcOrd="0" destOrd="0" presId="urn:microsoft.com/office/officeart/2005/8/layout/hierarchy2"/>
    <dgm:cxn modelId="{B9F84F07-1C7D-4207-9084-B5D62C8BC1A1}" type="presParOf" srcId="{1115DCBB-2657-4828-A02F-D3C582FC2AB0}" destId="{BFC65E38-D9A8-4534-9849-5C2FA0D9A087}" srcOrd="1" destOrd="0" presId="urn:microsoft.com/office/officeart/2005/8/layout/hierarchy2"/>
    <dgm:cxn modelId="{7ABE7346-D9BB-49E9-82A6-3EE13136BBA7}" type="presParOf" srcId="{BFC65E38-D9A8-4534-9849-5C2FA0D9A087}" destId="{83C2DE8A-1104-43D1-844E-929C0B822E6E}" srcOrd="0" destOrd="0" presId="urn:microsoft.com/office/officeart/2005/8/layout/hierarchy2"/>
    <dgm:cxn modelId="{46A7565A-AC39-4F32-B692-6F60D9F03C19}" type="presParOf" srcId="{83C2DE8A-1104-43D1-844E-929C0B822E6E}" destId="{4DE040AD-13C1-4BFB-BDCB-3155A8CC2F24}" srcOrd="0" destOrd="0" presId="urn:microsoft.com/office/officeart/2005/8/layout/hierarchy2"/>
    <dgm:cxn modelId="{A7476B8F-5409-4FBC-8648-85824F9A9563}" type="presParOf" srcId="{BFC65E38-D9A8-4534-9849-5C2FA0D9A087}" destId="{B1111A1C-DCDF-4BD7-AC7D-016B26B3D002}" srcOrd="1" destOrd="0" presId="urn:microsoft.com/office/officeart/2005/8/layout/hierarchy2"/>
    <dgm:cxn modelId="{BBED0510-733C-4025-86B2-F3EEFA5DACC7}" type="presParOf" srcId="{B1111A1C-DCDF-4BD7-AC7D-016B26B3D002}" destId="{5CBA6EB9-F816-4597-8B0C-0B33D02D5221}" srcOrd="0" destOrd="0" presId="urn:microsoft.com/office/officeart/2005/8/layout/hierarchy2"/>
    <dgm:cxn modelId="{B1EBA61B-ABC3-45B6-A1FD-4FA2F84CF3CE}" type="presParOf" srcId="{B1111A1C-DCDF-4BD7-AC7D-016B26B3D002}" destId="{FA0A3481-7E0F-4027-9082-397256B58A3D}" srcOrd="1" destOrd="0" presId="urn:microsoft.com/office/officeart/2005/8/layout/hierarchy2"/>
    <dgm:cxn modelId="{A3CF5EE2-B16F-48EA-BF8B-D5A005EB30DE}" type="presParOf" srcId="{BFC65E38-D9A8-4534-9849-5C2FA0D9A087}" destId="{80888FC3-3552-4D82-BCB6-9B37D89C4D70}" srcOrd="2" destOrd="0" presId="urn:microsoft.com/office/officeart/2005/8/layout/hierarchy2"/>
    <dgm:cxn modelId="{983A94D2-1AB0-4FF1-93B8-4BEAC899EB86}" type="presParOf" srcId="{80888FC3-3552-4D82-BCB6-9B37D89C4D70}" destId="{08E6CE41-AB88-48AC-B443-3371CA64B823}" srcOrd="0" destOrd="0" presId="urn:microsoft.com/office/officeart/2005/8/layout/hierarchy2"/>
    <dgm:cxn modelId="{1D21A89A-50E9-4565-935F-E64D0EA79A5E}" type="presParOf" srcId="{BFC65E38-D9A8-4534-9849-5C2FA0D9A087}" destId="{66F4B9AA-C634-4E21-83C2-BF6CE2DCA2C3}" srcOrd="3" destOrd="0" presId="urn:microsoft.com/office/officeart/2005/8/layout/hierarchy2"/>
    <dgm:cxn modelId="{6E0B6BB5-FAB4-40BB-BAC7-DEB5FAF5BCA7}" type="presParOf" srcId="{66F4B9AA-C634-4E21-83C2-BF6CE2DCA2C3}" destId="{3B7CDE58-BC13-401C-8C7B-1E3298C603EF}" srcOrd="0" destOrd="0" presId="urn:microsoft.com/office/officeart/2005/8/layout/hierarchy2"/>
    <dgm:cxn modelId="{A009C3D9-F7BB-4B35-894F-8AE720180B0D}" type="presParOf" srcId="{66F4B9AA-C634-4E21-83C2-BF6CE2DCA2C3}" destId="{539FF159-C986-4372-A070-E7543001A420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30F4DB-1916-4020-AB36-3161753CEBE4}">
      <dsp:nvSpPr>
        <dsp:cNvPr id="0" name=""/>
        <dsp:cNvSpPr/>
      </dsp:nvSpPr>
      <dsp:spPr>
        <a:xfrm>
          <a:off x="403338" y="1164322"/>
          <a:ext cx="4045384" cy="20226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Виды сосудов (по цвету росписи)</a:t>
          </a:r>
          <a:endParaRPr lang="ru-RU" sz="4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2581" y="1223565"/>
        <a:ext cx="3926898" cy="1904206"/>
      </dsp:txXfrm>
    </dsp:sp>
    <dsp:sp modelId="{83C2DE8A-1104-43D1-844E-929C0B822E6E}">
      <dsp:nvSpPr>
        <dsp:cNvPr id="0" name=""/>
        <dsp:cNvSpPr/>
      </dsp:nvSpPr>
      <dsp:spPr>
        <a:xfrm rot="19457599">
          <a:off x="4261418" y="1552309"/>
          <a:ext cx="1992762" cy="83671"/>
        </a:xfrm>
        <a:custGeom>
          <a:avLst/>
          <a:gdLst/>
          <a:ahLst/>
          <a:cxnLst/>
          <a:rect l="0" t="0" r="0" b="0"/>
          <a:pathLst>
            <a:path>
              <a:moveTo>
                <a:pt x="0" y="41835"/>
              </a:moveTo>
              <a:lnTo>
                <a:pt x="1992762" y="4183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5207980" y="1544325"/>
        <a:ext cx="99638" cy="99638"/>
      </dsp:txXfrm>
    </dsp:sp>
    <dsp:sp modelId="{5CBA6EB9-F816-4597-8B0C-0B33D02D5221}">
      <dsp:nvSpPr>
        <dsp:cNvPr id="0" name=""/>
        <dsp:cNvSpPr/>
      </dsp:nvSpPr>
      <dsp:spPr>
        <a:xfrm>
          <a:off x="6066876" y="1274"/>
          <a:ext cx="4045384" cy="20226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600" kern="1200"/>
        </a:p>
      </dsp:txBody>
      <dsp:txXfrm>
        <a:off x="6126119" y="60517"/>
        <a:ext cx="3926898" cy="1904206"/>
      </dsp:txXfrm>
    </dsp:sp>
    <dsp:sp modelId="{80888FC3-3552-4D82-BCB6-9B37D89C4D70}">
      <dsp:nvSpPr>
        <dsp:cNvPr id="0" name=""/>
        <dsp:cNvSpPr/>
      </dsp:nvSpPr>
      <dsp:spPr>
        <a:xfrm rot="2142401">
          <a:off x="4261418" y="2715357"/>
          <a:ext cx="1992762" cy="83671"/>
        </a:xfrm>
        <a:custGeom>
          <a:avLst/>
          <a:gdLst/>
          <a:ahLst/>
          <a:cxnLst/>
          <a:rect l="0" t="0" r="0" b="0"/>
          <a:pathLst>
            <a:path>
              <a:moveTo>
                <a:pt x="0" y="41835"/>
              </a:moveTo>
              <a:lnTo>
                <a:pt x="1992762" y="4183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5207980" y="2707373"/>
        <a:ext cx="99638" cy="99638"/>
      </dsp:txXfrm>
    </dsp:sp>
    <dsp:sp modelId="{3B7CDE58-BC13-401C-8C7B-1E3298C603EF}">
      <dsp:nvSpPr>
        <dsp:cNvPr id="0" name=""/>
        <dsp:cNvSpPr/>
      </dsp:nvSpPr>
      <dsp:spPr>
        <a:xfrm>
          <a:off x="6066876" y="2327370"/>
          <a:ext cx="4045384" cy="20226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600" kern="1200"/>
        </a:p>
      </dsp:txBody>
      <dsp:txXfrm>
        <a:off x="6126119" y="2386613"/>
        <a:ext cx="3926898" cy="19042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30F4DB-1916-4020-AB36-3161753CEBE4}">
      <dsp:nvSpPr>
        <dsp:cNvPr id="0" name=""/>
        <dsp:cNvSpPr/>
      </dsp:nvSpPr>
      <dsp:spPr>
        <a:xfrm>
          <a:off x="403338" y="1164322"/>
          <a:ext cx="4045384" cy="20226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Виды сосудов (по цвету росписи)</a:t>
          </a:r>
          <a:endParaRPr lang="ru-RU" sz="4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2581" y="1223565"/>
        <a:ext cx="3926898" cy="1904206"/>
      </dsp:txXfrm>
    </dsp:sp>
    <dsp:sp modelId="{83C2DE8A-1104-43D1-844E-929C0B822E6E}">
      <dsp:nvSpPr>
        <dsp:cNvPr id="0" name=""/>
        <dsp:cNvSpPr/>
      </dsp:nvSpPr>
      <dsp:spPr>
        <a:xfrm rot="19457599">
          <a:off x="4261418" y="1552309"/>
          <a:ext cx="1992762" cy="83671"/>
        </a:xfrm>
        <a:custGeom>
          <a:avLst/>
          <a:gdLst/>
          <a:ahLst/>
          <a:cxnLst/>
          <a:rect l="0" t="0" r="0" b="0"/>
          <a:pathLst>
            <a:path>
              <a:moveTo>
                <a:pt x="0" y="41835"/>
              </a:moveTo>
              <a:lnTo>
                <a:pt x="1992762" y="4183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5207980" y="1544325"/>
        <a:ext cx="99638" cy="99638"/>
      </dsp:txXfrm>
    </dsp:sp>
    <dsp:sp modelId="{5CBA6EB9-F816-4597-8B0C-0B33D02D5221}">
      <dsp:nvSpPr>
        <dsp:cNvPr id="0" name=""/>
        <dsp:cNvSpPr/>
      </dsp:nvSpPr>
      <dsp:spPr>
        <a:xfrm>
          <a:off x="6066876" y="1274"/>
          <a:ext cx="4045384" cy="20226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Чернофигурный</a:t>
          </a:r>
          <a:endParaRPr lang="ru-RU" sz="4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26119" y="60517"/>
        <a:ext cx="3926898" cy="1904206"/>
      </dsp:txXfrm>
    </dsp:sp>
    <dsp:sp modelId="{80888FC3-3552-4D82-BCB6-9B37D89C4D70}">
      <dsp:nvSpPr>
        <dsp:cNvPr id="0" name=""/>
        <dsp:cNvSpPr/>
      </dsp:nvSpPr>
      <dsp:spPr>
        <a:xfrm rot="2142401">
          <a:off x="4261418" y="2715357"/>
          <a:ext cx="1992762" cy="83671"/>
        </a:xfrm>
        <a:custGeom>
          <a:avLst/>
          <a:gdLst/>
          <a:ahLst/>
          <a:cxnLst/>
          <a:rect l="0" t="0" r="0" b="0"/>
          <a:pathLst>
            <a:path>
              <a:moveTo>
                <a:pt x="0" y="41835"/>
              </a:moveTo>
              <a:lnTo>
                <a:pt x="1992762" y="4183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5207980" y="2707373"/>
        <a:ext cx="99638" cy="99638"/>
      </dsp:txXfrm>
    </dsp:sp>
    <dsp:sp modelId="{3B7CDE58-BC13-401C-8C7B-1E3298C603EF}">
      <dsp:nvSpPr>
        <dsp:cNvPr id="0" name=""/>
        <dsp:cNvSpPr/>
      </dsp:nvSpPr>
      <dsp:spPr>
        <a:xfrm>
          <a:off x="6066876" y="2327370"/>
          <a:ext cx="4045384" cy="20226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Краснофигурный </a:t>
          </a:r>
          <a:endParaRPr lang="ru-RU" sz="4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26119" y="2386613"/>
        <a:ext cx="3926898" cy="1904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87B65-58C0-4A37-91A5-27294DF4E422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1365B-FBEA-40FC-849B-813B9040E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196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87B65-58C0-4A37-91A5-27294DF4E422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1365B-FBEA-40FC-849B-813B9040E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264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87B65-58C0-4A37-91A5-27294DF4E422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1365B-FBEA-40FC-849B-813B9040E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424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87B65-58C0-4A37-91A5-27294DF4E422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1365B-FBEA-40FC-849B-813B9040E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97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87B65-58C0-4A37-91A5-27294DF4E422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1365B-FBEA-40FC-849B-813B9040E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800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87B65-58C0-4A37-91A5-27294DF4E422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1365B-FBEA-40FC-849B-813B9040E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727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87B65-58C0-4A37-91A5-27294DF4E422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1365B-FBEA-40FC-849B-813B9040E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784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87B65-58C0-4A37-91A5-27294DF4E422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1365B-FBEA-40FC-849B-813B9040E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405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87B65-58C0-4A37-91A5-27294DF4E422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1365B-FBEA-40FC-849B-813B9040E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537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87B65-58C0-4A37-91A5-27294DF4E422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1365B-FBEA-40FC-849B-813B9040E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252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87B65-58C0-4A37-91A5-27294DF4E422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1365B-FBEA-40FC-849B-813B9040E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209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387B65-58C0-4A37-91A5-27294DF4E422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1365B-FBEA-40FC-849B-813B9040E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280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diagramLayout" Target="../diagrams/layout2.xml"/><Relationship Id="rId7" Type="http://schemas.openxmlformats.org/officeDocument/2006/relationships/slide" Target="slide7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25" r="-10"/>
          <a:stretch/>
        </p:blipFill>
        <p:spPr>
          <a:xfrm>
            <a:off x="1161143" y="0"/>
            <a:ext cx="9869714" cy="6832879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648584566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ds04.infourok.ru/uploads/ex/12f9/0004a6d8-1cadc6a1/hello_html_4a11969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32" y="717376"/>
            <a:ext cx="12003336" cy="5369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42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3697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вид Агоры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avatars.mds.yandex.net/get-pdb/985144/3af99966-5c21-4945-a974-47adf113af42/s12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99" y="1031965"/>
            <a:ext cx="8490396" cy="566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51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Акрополь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холм с крутыми и обрывистыми склонами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39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1971" y="146957"/>
            <a:ext cx="8948057" cy="6711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9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9823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Статуя Афины в Акрополе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57467" y="992777"/>
            <a:ext cx="3720311" cy="5624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01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https://avatars.mds.yandex.net/get-zen_doc/170671/pub_5be54ea7d6751400ab7874b8_5be54eb22fe15c00aca158ad/scale_1200" id="1026" name="Picture 2"/>
          <p:cNvPicPr>
            <a:picLocks noChangeArrowheads="1" noChangeAspect="1"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0" r="38"/>
          <a:stretch/>
        </p:blipFill>
        <p:spPr bwMode="auto">
          <a:xfrm>
            <a:off x="3646714" y="38728"/>
            <a:ext cx="4898571" cy="681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803890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446" y="-6214"/>
            <a:ext cx="10515600" cy="1325563"/>
          </a:xfrm>
        </p:spPr>
        <p:txBody>
          <a:bodyPr/>
          <a:lstStyle/>
          <a:p>
            <a:pPr algn="ctr"/>
            <a:r>
              <a:rPr dirty="0" lang="ru-RU" smtClean="0">
                <a:latin charset="0" panose="02020603050405020304" pitchFamily="18" typeface="Times New Roman"/>
                <a:cs charset="0" panose="02020603050405020304" pitchFamily="18" typeface="Times New Roman"/>
              </a:rPr>
              <a:t>План Афин</a:t>
            </a:r>
            <a:endParaRPr dirty="0" lang="ru-RU"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pic>
        <p:nvPicPr>
          <p:cNvPr descr="https://ds04.infourok.ru/uploads/ex/0824/0001f06b-74bb9576/img11.jpg" id="2050" name="Picture 2"/>
          <p:cNvPicPr>
            <a:picLocks noChangeArrowheads="1" noChangeAspect="1"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" r="43"/>
          <a:stretch/>
        </p:blipFill>
        <p:spPr bwMode="auto">
          <a:xfrm>
            <a:off x="1731550" y="1078519"/>
            <a:ext cx="8415392" cy="577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844893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011" y="2520497"/>
            <a:ext cx="10515600" cy="1325563"/>
          </a:xfrm>
        </p:spPr>
        <p:txBody>
          <a:bodyPr>
            <a:noAutofit/>
          </a:bodyPr>
          <a:lstStyle/>
          <a:p>
            <a:pPr algn="just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Керамик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ремесленный район Афин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59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333440"/>
              </p:ext>
            </p:extLst>
          </p:nvPr>
        </p:nvGraphicFramePr>
        <p:xfrm>
          <a:off x="629194" y="118554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1848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7229732"/>
              </p:ext>
            </p:extLst>
          </p:nvPr>
        </p:nvGraphicFramePr>
        <p:xfrm>
          <a:off x="838200" y="1355362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вал 2">
            <a:hlinkClick r:id="rId7" action="ppaction://hlinksldjump"/>
          </p:cNvPr>
          <p:cNvSpPr/>
          <p:nvPr/>
        </p:nvSpPr>
        <p:spPr>
          <a:xfrm>
            <a:off x="10988040" y="1696267"/>
            <a:ext cx="365760" cy="1642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hlinkClick r:id="rId8" action="ppaction://hlinksldjump"/>
          </p:cNvPr>
          <p:cNvSpPr/>
          <p:nvPr/>
        </p:nvSpPr>
        <p:spPr>
          <a:xfrm>
            <a:off x="10988040" y="4670244"/>
            <a:ext cx="365760" cy="1642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31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www.varvar.ru/arhiv/slovo/images/ahill-afina-ajax.jpg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963" y="1825625"/>
            <a:ext cx="616207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69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www.hellenic-art.com/images/detailed/5/587.jpg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606" y="208069"/>
            <a:ext cx="8268788" cy="638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88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Агора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главная площадь Афин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92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43</Words>
  <Application>Microsoft Office PowerPoint</Application>
  <PresentationFormat>Широкоэкранный</PresentationFormat>
  <Paragraphs>10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План Афин</vt:lpstr>
      <vt:lpstr>Керамик – ремесленный район Афин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Современный вид Агоры</vt:lpstr>
      <vt:lpstr>Презентация PowerPoint</vt:lpstr>
      <vt:lpstr>Презентация PowerPoint</vt:lpstr>
      <vt:lpstr>Статуя Афины в Акрополе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7</cp:revision>
  <dcterms:created xsi:type="dcterms:W3CDTF">2020-02-10T12:17:24Z</dcterms:created>
  <dcterms:modified xsi:type="dcterms:W3CDTF">2020-02-10T12:39:16Z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638785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S9.1.4</vt:lpwstr>
  </property>
</Properties>
</file>