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392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74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765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9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55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805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49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100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95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883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8EF0C-3B29-4E49-8023-E7F2839BFEC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4CBB1-BA0F-4217-AED6-342DBCAE0A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15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детский эколого-биологический»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59540" y="5301208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Кухарчук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Е.А.,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24104" y="2708920"/>
            <a:ext cx="5695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Вымершие птицы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3782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07904" y="260648"/>
            <a:ext cx="1912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Титанис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DEBC_2\Desktop\8171213874468f096e7d36a50b548ab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581" y="799357"/>
            <a:ext cx="5730830" cy="338364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99592" y="4365104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Нелетающая плотоядная птица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титанис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ростом 2,50 м и проживала в Северной Америки 2-5 млн. лет назад. Найдены были только фрагменты её скелета без черепа в виде окаменелостей. Можно предположить, что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титанис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обладал огромным клювом и при охоте полагался на свое зрение. Кроме того,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титаниса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необычайно мощные ноги, дающие ему возможность очень быстро передвигаться.</a:t>
            </a:r>
          </a:p>
        </p:txBody>
      </p:sp>
    </p:spTree>
    <p:extLst>
      <p:ext uri="{BB962C8B-B14F-4D97-AF65-F5344CB8AC3E}">
        <p14:creationId xmlns:p14="http://schemas.microsoft.com/office/powerpoint/2010/main" val="1322491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260648"/>
            <a:ext cx="2331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Фороракос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lytothesky.ru/wp-content/uploads/2017/05/8-5-696x38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60568"/>
            <a:ext cx="6629400" cy="36861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85486" y="4673653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Нелетающая птица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фороракос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жила в лесах и на лугах. Она вырастала до 2,5 м и весила около 130 кг.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фороракоса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немалый череп до 60 см, крючкообразный клюв и внушительные когти. Даже на кончиках его крыльев были острые крючки для захвата жертвы. Основным же инструментом был клюв, которым птица хватала добычу и била её об землю, а мелким животным было достаточно и простого удара клювом по голове.</a:t>
            </a:r>
          </a:p>
        </p:txBody>
      </p:sp>
    </p:spTree>
    <p:extLst>
      <p:ext uri="{BB962C8B-B14F-4D97-AF65-F5344CB8AC3E}">
        <p14:creationId xmlns:p14="http://schemas.microsoft.com/office/powerpoint/2010/main" val="2760925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260648"/>
            <a:ext cx="2332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Физорнис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lytothesky.ru/wp-content/uploads/2017/05/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143" y="980728"/>
            <a:ext cx="6629400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860407" y="4869160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лишь каких-то 23-29 млн. лет назад в эпоху олигоцена по планете (а точнее в Южной Америке) бродила нелетающая птица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физорнис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высотой около 2 м. Скорее всего, это был один из первых представителей так называемой группы «птиц-террористов». К сожалению, 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физорнисе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собрано слишком мало информации, тем не менее, это была весьма опасная плотоядная птица.</a:t>
            </a:r>
          </a:p>
        </p:txBody>
      </p:sp>
    </p:spTree>
    <p:extLst>
      <p:ext uri="{BB962C8B-B14F-4D97-AF65-F5344CB8AC3E}">
        <p14:creationId xmlns:p14="http://schemas.microsoft.com/office/powerpoint/2010/main" val="485261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2852936"/>
            <a:ext cx="7344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Миллионы лет назад Земля была довольно опасным местом: по ней кочевали и огромные динозавры, и гигантские многоножки. Если бы люди нашего современного размера жили в те времена, они, вероятно, были бы муравьями по сравнению с теми древними существами. К счастью для человечества, эти животные не дожили до наших дней. Чтобы напомнить, насколько они огромны, вот вам список десяти таких доисторических и очень даже плотоядных птиц.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97358" y="404664"/>
            <a:ext cx="674928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10 доисторических 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плотоядных </a:t>
            </a:r>
            <a:r>
              <a:rPr lang="ru-RU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птиц</a:t>
            </a:r>
          </a:p>
        </p:txBody>
      </p:sp>
    </p:spTree>
    <p:extLst>
      <p:ext uri="{BB962C8B-B14F-4D97-AF65-F5344CB8AC3E}">
        <p14:creationId xmlns:p14="http://schemas.microsoft.com/office/powerpoint/2010/main" val="407881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1838" y="245839"/>
            <a:ext cx="35326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Пеларгонис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Сандерса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DEBC_2\Desktop\1-9-696x38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05" y="902505"/>
            <a:ext cx="6446520" cy="36029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05733" y="4653136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крупная летающая птица (в прошлом) с размахом крыльев 6-7 м, что более чем в два раза превышает размер самой крупной современной птицы. Впервые обнаружена в 1983 году вблизи г. Чарльстон, Южная Каролина. Эта вымершая морская птица парила над океаном в поисках добычи, а её клюв был оснащен острыми зубными шипами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псевдозубами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которыми она пробивала тела жертв, в основном рыбу и кальмаров.</a:t>
            </a:r>
          </a:p>
        </p:txBody>
      </p:sp>
    </p:spTree>
    <p:extLst>
      <p:ext uri="{BB962C8B-B14F-4D97-AF65-F5344CB8AC3E}">
        <p14:creationId xmlns:p14="http://schemas.microsoft.com/office/powerpoint/2010/main" val="471468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880" y="260648"/>
            <a:ext cx="2444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Аргентавис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flytothesky.ru/wp-content/uploads/2017/05/2-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613" y="783868"/>
            <a:ext cx="6171342" cy="37252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18844" y="4797152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обнаружения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пеларгониса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Сандерса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самой крупной вымершей птицей считался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аргентавис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размахом крыльев в 5-6 м. Останки этого вымершего вида были найдены в центральной и северо-западной Аргентине. Это был скорее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падальщик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чем хищник. Вполне возможно, что он тихонечко следовал за другими плотоядными животных и подъедал за ними их добычу, пикируя с высоты и глотая пищу, даже не приземляясь.</a:t>
            </a:r>
          </a:p>
        </p:txBody>
      </p:sp>
    </p:spTree>
    <p:extLst>
      <p:ext uri="{BB962C8B-B14F-4D97-AF65-F5344CB8AC3E}">
        <p14:creationId xmlns:p14="http://schemas.microsoft.com/office/powerpoint/2010/main" val="3572913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225041"/>
            <a:ext cx="4063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Пелагорнис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чиленсис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lytothesky.ru/wp-content/uploads/2017/05/3-9-696x35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629400" cy="3419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117948" y="4653136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Пелагорнис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чиленсис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жил 5-10 млн. лет назад. Он парил над океаном и горами на территории современной Чили. Размах его крыльев – около 5 м. Единственный образец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пелагорниса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обнаружен в пустыне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Атакама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горы Эль-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Морро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птицы было 20 удлиненных зубов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псевдозубов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которыми она вылавливала рыбу и кальмаров с поверхности воды и целиком их заглатывала.</a:t>
            </a:r>
          </a:p>
        </p:txBody>
      </p:sp>
    </p:spTree>
    <p:extLst>
      <p:ext uri="{BB962C8B-B14F-4D97-AF65-F5344CB8AC3E}">
        <p14:creationId xmlns:p14="http://schemas.microsoft.com/office/powerpoint/2010/main" val="4041868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260648"/>
            <a:ext cx="2422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Тераторнис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lytothesky.ru/wp-content/uploads/2017/05/4-8-696x3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98" y="836712"/>
            <a:ext cx="6629400" cy="32956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4581128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Тераторнис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огромная североамериканская хищная птица с размахом крыльев в 3,5 м и высотой 75 см. Около сотни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тераторнисов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найдены в Калифорнии, Орегоне, Аризоне, Флориде и Южной Неваде. Они охотились на животных размером с кролика. Лапами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тераторнис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держал добычу и ел её кусками. Считается, что вымерли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тераторнисы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около 10 тысяч лет назад.</a:t>
            </a:r>
          </a:p>
        </p:txBody>
      </p:sp>
    </p:spTree>
    <p:extLst>
      <p:ext uri="{BB962C8B-B14F-4D97-AF65-F5344CB8AC3E}">
        <p14:creationId xmlns:p14="http://schemas.microsoft.com/office/powerpoint/2010/main" val="3681374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3608" y="126611"/>
            <a:ext cx="2611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Орел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Хааста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lytothesky.ru/wp-content/uploads/2017/05/5-8-696x41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6195020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20738" y="4365104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Хааста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одним из крупнейших хищников с размахом крыльев 2,5-3 м. По длине и весу он был больше, чем самые крупные ныне живущие стервятники. Орел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Хааста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жил на Южном острове Новой Зеландии и окончательно вымер около 1400 года н.э. Он охотился преимущественно на крупных и нелетающих птиц. Атакуя со скоростью до 80 км/час, орел хватал жертву одной лапой, а второй лапой добивал её в шею или голову. Ударную силу его лапы можно сравнить со шлакоблоком, упавшим с восьмиэтажного здания.</a:t>
            </a:r>
          </a:p>
        </p:txBody>
      </p:sp>
    </p:spTree>
    <p:extLst>
      <p:ext uri="{BB962C8B-B14F-4D97-AF65-F5344CB8AC3E}">
        <p14:creationId xmlns:p14="http://schemas.microsoft.com/office/powerpoint/2010/main" val="342037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2356" y="131168"/>
            <a:ext cx="2079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Келенкен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lytothesky.ru/wp-content/uploads/2017/05/6-8-696x39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654388"/>
            <a:ext cx="6629400" cy="37242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13478" y="4653136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была гигантская нелетающая птица-хищник, жившая около 15 млн. лет назад в Аргентине.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Келенкен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обладал огромной для птицы головой с длиной черепа в 72 см. Длина его клюва составляла 46 см, а рост 2,5 м. Охотился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келенкен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вероятно, путем погони за добычей, которую убивал несколькими ударами своего массивного клюва либо энергично встряхивал, чтобы сломать ей хребет.</a:t>
            </a:r>
          </a:p>
        </p:txBody>
      </p:sp>
    </p:spTree>
    <p:extLst>
      <p:ext uri="{BB962C8B-B14F-4D97-AF65-F5344CB8AC3E}">
        <p14:creationId xmlns:p14="http://schemas.microsoft.com/office/powerpoint/2010/main" val="1831086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6294" y="258060"/>
            <a:ext cx="2491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Бронторнис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lytothesky.ru/wp-content/uploads/2017/05/7-5-696x38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613" y="836712"/>
            <a:ext cx="6629400" cy="36861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962860" y="4869160"/>
            <a:ext cx="75608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одна крупная нелетающая птица, обитавшая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Патагонии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Её вес ориентировочно составлял 350-400 кг, рост – 2,80 м. Из-за своей массы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бронторнис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вероятно, был хищником, охотящимся из засады, который молниеносно бросался на свою добычу из укрытия.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Бронторнис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скорее всего, мог убивать даже крупных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15417919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816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DEBC_2</dc:creator>
  <cp:lastModifiedBy>DEBC_2</cp:lastModifiedBy>
  <cp:revision>23</cp:revision>
  <dcterms:created xsi:type="dcterms:W3CDTF">2022-04-05T07:49:06Z</dcterms:created>
  <dcterms:modified xsi:type="dcterms:W3CDTF">2022-05-17T06:11:34Z</dcterms:modified>
</cp:coreProperties>
</file>