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06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880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006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38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70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05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936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343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704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402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904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9C0A3-580E-4B27-BA85-DC542814D046}" type="datetimeFigureOut">
              <a:rPr lang="ru-RU" smtClean="0"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9BB35-A336-4500-97E4-2C25F6DBF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58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slide7.xml" Type="http://schemas.openxmlformats.org/officeDocument/2006/relationships/slid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slide7.xml" Type="http://schemas.openxmlformats.org/officeDocument/2006/relationships/slid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92425" y="6892925"/>
            <a:ext cx="9144000" cy="1655762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https://slide-share.ru/slide/163501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8164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34391" y="0"/>
            <a:ext cx="9123217" cy="684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6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98419" y="-4193"/>
            <a:ext cx="3195161" cy="686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6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0-tub-ru.yandex.net/i?id=f0e3162140a20d51585134b1befef585-l&amp;n=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182" y="365125"/>
            <a:ext cx="9559636" cy="607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085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Клинопись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письменность </a:t>
            </a:r>
            <a:r>
              <a:rPr lang="ru-RU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Двуречья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37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rezentacii.org/uploads/files/19/03/137193/data/pres/screen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509" y="0"/>
            <a:ext cx="92409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2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условия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9879124"/>
              </p:ext>
            </p:extLst>
          </p:nvPr>
        </p:nvGraphicFramePr>
        <p:xfrm>
          <a:off x="540327" y="1825625"/>
          <a:ext cx="11194473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1491">
                  <a:extLst>
                    <a:ext uri="{9D8B030D-6E8A-4147-A177-3AD203B41FA5}">
                      <a16:colId xmlns:a16="http://schemas.microsoft.com/office/drawing/2014/main" val="3363839926"/>
                    </a:ext>
                  </a:extLst>
                </a:gridCol>
                <a:gridCol w="3731491">
                  <a:extLst>
                    <a:ext uri="{9D8B030D-6E8A-4147-A177-3AD203B41FA5}">
                      <a16:colId xmlns:a16="http://schemas.microsoft.com/office/drawing/2014/main" val="1496063107"/>
                    </a:ext>
                  </a:extLst>
                </a:gridCol>
                <a:gridCol w="3731491">
                  <a:extLst>
                    <a:ext uri="{9D8B030D-6E8A-4147-A177-3AD203B41FA5}">
                      <a16:colId xmlns:a16="http://schemas.microsoft.com/office/drawing/2014/main" val="2698500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Сравнение 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Египет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Двуречье</a:t>
                      </a:r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5566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Солнце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672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8469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Почва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240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235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762" y="-18328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условия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5984522"/>
              </p:ext>
            </p:extLst>
          </p:nvPr>
        </p:nvGraphicFramePr>
        <p:xfrm>
          <a:off x="540325" y="1036320"/>
          <a:ext cx="11194473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1491">
                  <a:extLst>
                    <a:ext uri="{9D8B030D-6E8A-4147-A177-3AD203B41FA5}">
                      <a16:colId xmlns:a16="http://schemas.microsoft.com/office/drawing/2014/main" val="3363839926"/>
                    </a:ext>
                  </a:extLst>
                </a:gridCol>
                <a:gridCol w="3731491">
                  <a:extLst>
                    <a:ext uri="{9D8B030D-6E8A-4147-A177-3AD203B41FA5}">
                      <a16:colId xmlns:a16="http://schemas.microsoft.com/office/drawing/2014/main" val="1496063107"/>
                    </a:ext>
                  </a:extLst>
                </a:gridCol>
                <a:gridCol w="3731491">
                  <a:extLst>
                    <a:ext uri="{9D8B030D-6E8A-4147-A177-3AD203B41FA5}">
                      <a16:colId xmlns:a16="http://schemas.microsoft.com/office/drawing/2014/main" val="2698500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Сравнение 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Египет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Двуречье</a:t>
                      </a:r>
                      <a:r>
                        <a:rPr lang="ru-RU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5566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Климат</a:t>
                      </a:r>
                      <a:endParaRPr lang="ru-RU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Жаркий</a:t>
                      </a:r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климат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Жаркий</a:t>
                      </a:r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климат</a:t>
                      </a:r>
                      <a:endParaRPr lang="ru-RU" sz="2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672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Влага (источник влаги)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Река Нил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Реки Тигр и Евфрат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8469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Почва</a:t>
                      </a:r>
                      <a:endParaRPr lang="ru-RU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Почва плодородна</a:t>
                      </a:r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после разлива Нила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Почва плодородна</a:t>
                      </a:r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после разлива Тигра и Евфрата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240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689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 rotWithShape="1">
          <a:blip r:embed="rId2"/>
          <a:srcRect b="86" r="5"/>
          <a:stretch/>
        </p:blipFill>
        <p:spPr>
          <a:xfrm>
            <a:off x="2128131" y="0"/>
            <a:ext cx="7935738" cy="68535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09455" y="3200400"/>
            <a:ext cx="1704109" cy="263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359236" y="4558146"/>
            <a:ext cx="2050473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44982" y="6497782"/>
            <a:ext cx="1579418" cy="249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31472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Религия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Двуречья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4040961"/>
              </p:ext>
            </p:extLst>
          </p:nvPr>
        </p:nvGraphicFramePr>
        <p:xfrm>
          <a:off x="838200" y="1825625"/>
          <a:ext cx="10515600" cy="465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3638706732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973019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Имя бога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</a:t>
                      </a:r>
                      <a:r>
                        <a:rPr lang="ru-RU" sz="4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что отвечал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6015077"/>
                  </a:ext>
                </a:extLst>
              </a:tr>
              <a:tr h="129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0011606"/>
                  </a:ext>
                </a:extLst>
              </a:tr>
              <a:tr h="129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081912"/>
                  </a:ext>
                </a:extLst>
              </a:tr>
              <a:tr h="129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551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943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Религия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Двуречья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0370645"/>
              </p:ext>
            </p:extLst>
          </p:nvPr>
        </p:nvGraphicFramePr>
        <p:xfrm>
          <a:off x="838200" y="1022061"/>
          <a:ext cx="10515600" cy="552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3638706732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973019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Имя бога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</a:t>
                      </a:r>
                      <a:r>
                        <a:rPr lang="ru-RU" sz="4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что отвечал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6015077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Шамаш</a:t>
                      </a:r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 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 солнца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0011606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Син</a:t>
                      </a:r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 луны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081912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Эа</a:t>
                      </a:r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 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 воды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551997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Иштар</a:t>
                      </a:r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 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Богиня плодородия и любви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5113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545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cf.ppt-online.org/files2/slide/4/40VxLnkHW2Od1tqMGjYKgiCaUZ3JyrA7NBPv95/slide-28.jp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127" y="133457"/>
            <a:ext cx="8977746" cy="6724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30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4.infourok.ru/uploads/ex/1055/0019d9e4-225814c9/img12.jp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473" y="0"/>
            <a:ext cx="9615054" cy="72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67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74</Words>
  <Application>Microsoft Office PowerPoint</Application>
  <PresentationFormat>Широкоэкранный</PresentationFormat>
  <Paragraphs>35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Природные условия</vt:lpstr>
      <vt:lpstr>Природные условия</vt:lpstr>
      <vt:lpstr>Презентация PowerPoint</vt:lpstr>
      <vt:lpstr>Религия Двуречья</vt:lpstr>
      <vt:lpstr>Религия Двуречья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7</cp:revision>
  <dcterms:created xsi:type="dcterms:W3CDTF">2019-11-04T07:51:06Z</dcterms:created>
  <dcterms:modified xsi:type="dcterms:W3CDTF">2019-11-04T08:37:18Z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599506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S9.1.4</vt:lpwstr>
  </property>
</Properties>
</file>