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D27A8-E35E-4105-BCBC-B96A83698C9F}" type="datetimeFigureOut">
              <a:rPr lang="ru-RU" smtClean="0"/>
              <a:t>14.10.2019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D51C-F0D2-4E76-A69D-F0C0966F00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6009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D27A8-E35E-4105-BCBC-B96A83698C9F}" type="datetimeFigureOut">
              <a:rPr lang="ru-RU" smtClean="0"/>
              <a:t>14.10.2019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D51C-F0D2-4E76-A69D-F0C0966F00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05549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D27A8-E35E-4105-BCBC-B96A83698C9F}" type="datetimeFigureOut">
              <a:rPr lang="ru-RU" smtClean="0"/>
              <a:t>14.10.2019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D51C-F0D2-4E76-A69D-F0C0966F00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8742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D27A8-E35E-4105-BCBC-B96A83698C9F}" type="datetimeFigureOut">
              <a:rPr lang="ru-RU" smtClean="0"/>
              <a:t>14.10.2019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D51C-F0D2-4E76-A69D-F0C0966F00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70570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D27A8-E35E-4105-BCBC-B96A83698C9F}" type="datetimeFigureOut">
              <a:rPr lang="ru-RU" smtClean="0"/>
              <a:t>14.10.2019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D51C-F0D2-4E76-A69D-F0C0966F00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2458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D27A8-E35E-4105-BCBC-B96A83698C9F}" type="datetimeFigureOut">
              <a:rPr lang="ru-RU" smtClean="0"/>
              <a:t>14.10.2019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D51C-F0D2-4E76-A69D-F0C0966F00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258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D27A8-E35E-4105-BCBC-B96A83698C9F}" type="datetimeFigureOut">
              <a:rPr lang="ru-RU" smtClean="0"/>
              <a:t>14.10.2019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D51C-F0D2-4E76-A69D-F0C0966F00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7262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D27A8-E35E-4105-BCBC-B96A83698C9F}" type="datetimeFigureOut">
              <a:rPr lang="ru-RU" smtClean="0"/>
              <a:t>14.10.2019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D51C-F0D2-4E76-A69D-F0C0966F00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5225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D27A8-E35E-4105-BCBC-B96A83698C9F}" type="datetimeFigureOut">
              <a:rPr lang="ru-RU" smtClean="0"/>
              <a:t>14.10.2019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D51C-F0D2-4E76-A69D-F0C0966F00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8540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D27A8-E35E-4105-BCBC-B96A83698C9F}" type="datetimeFigureOut">
              <a:rPr lang="ru-RU" smtClean="0"/>
              <a:t>14.10.2019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D51C-F0D2-4E76-A69D-F0C0966F00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3236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D27A8-E35E-4105-BCBC-B96A83698C9F}" type="datetimeFigureOut">
              <a:rPr lang="ru-RU" smtClean="0"/>
              <a:t>14.10.2019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D51C-F0D2-4E76-A69D-F0C0966F00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19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5D27A8-E35E-4105-BCBC-B96A83698C9F}" type="datetimeFigureOut">
              <a:rPr lang="ru-RU" smtClean="0"/>
              <a:t>14.10.2019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02D51C-F0D2-4E76-A69D-F0C0966F00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8560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0-tub-ru.yandex.net/i?id=f8f865b0bfc4e825345e130c8b909f07&amp;n=13&amp;exp=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34311"/>
            <a:ext cx="9105356" cy="6823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71600" y="5209309"/>
            <a:ext cx="67471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Письменность и знания древних египтян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11258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2457162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в Древнем Египте возникала письменность и для чего она нужна?</a:t>
            </a: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12254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9772" t="43694" r="64500" b="52793"/>
          <a:stretch/>
        </p:blipFill>
        <p:spPr>
          <a:xfrm>
            <a:off x="955963" y="2008909"/>
            <a:ext cx="1466452" cy="50569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33495" t="46117" r="61820" b="48390"/>
          <a:stretch/>
        </p:blipFill>
        <p:spPr>
          <a:xfrm>
            <a:off x="1090248" y="2961407"/>
            <a:ext cx="1371600" cy="9040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61848" y="2064437"/>
            <a:ext cx="7370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Рот (звук Р)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87782" y="3121024"/>
            <a:ext cx="4599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Хлеб (звук ТЭ)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4299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3735" t="27455" r="45525" b="61719"/>
          <a:stretch/>
        </p:blipFill>
        <p:spPr>
          <a:xfrm>
            <a:off x="4287981" y="1123532"/>
            <a:ext cx="3738413" cy="21184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44250" t="63163" r="45315" b="27746"/>
          <a:stretch/>
        </p:blipFill>
        <p:spPr>
          <a:xfrm>
            <a:off x="4405745" y="3560619"/>
            <a:ext cx="3620649" cy="1773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323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29</Words>
  <Application>Microsoft Office PowerPoint</Application>
  <PresentationFormat>Широкоэкранный</PresentationFormat>
  <Paragraphs>4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Почему в Древнем Египте возникала письменность и для чего она нужна?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ASUS</cp:lastModifiedBy>
  <cp:revision>5</cp:revision>
  <dcterms:created xsi:type="dcterms:W3CDTF">2019-10-14T02:19:24Z</dcterms:created>
  <dcterms:modified xsi:type="dcterms:W3CDTF">2019-10-14T04:43:22Z</dcterms:modified>
</cp:coreProperties>
</file>