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96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21A3DC-7D0A-47CC-BC88-2DC440C19C08}" type="doc">
      <dgm:prSet loTypeId="urn:microsoft.com/office/officeart/2005/8/layout/matrix1" loCatId="matrix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7141884-F320-47AA-AAA2-87AC36BA738D}">
      <dgm:prSet phldrT="[Текст]"/>
      <dgm:spPr/>
      <dgm:t>
        <a:bodyPr/>
        <a:lstStyle/>
        <a:p>
          <a:r>
            <a:rPr lang="ru-RU" dirty="0" smtClean="0"/>
            <a:t>Военные походы фараонов</a:t>
          </a:r>
          <a:endParaRPr lang="ru-RU" dirty="0"/>
        </a:p>
      </dgm:t>
    </dgm:pt>
    <dgm:pt modelId="{69813C74-B2EB-4832-B0A5-B286BE2D5AAE}" type="parTrans" cxnId="{C932FDFF-742F-40BD-BE29-B8DAA28EDA05}">
      <dgm:prSet/>
      <dgm:spPr/>
      <dgm:t>
        <a:bodyPr/>
        <a:lstStyle/>
        <a:p>
          <a:endParaRPr lang="ru-RU"/>
        </a:p>
      </dgm:t>
    </dgm:pt>
    <dgm:pt modelId="{1D8D9ABF-60EC-4A69-9D6B-A9ED152B7FB3}" type="sibTrans" cxnId="{C932FDFF-742F-40BD-BE29-B8DAA28EDA05}">
      <dgm:prSet/>
      <dgm:spPr/>
      <dgm:t>
        <a:bodyPr/>
        <a:lstStyle/>
        <a:p>
          <a:endParaRPr lang="ru-RU"/>
        </a:p>
      </dgm:t>
    </dgm:pt>
    <dgm:pt modelId="{AC09403C-150B-424A-969C-94B9537CD046}">
      <dgm:prSet phldrT="[Текст]"/>
      <dgm:spPr/>
      <dgm:t>
        <a:bodyPr/>
        <a:lstStyle/>
        <a:p>
          <a:r>
            <a:rPr lang="ru-RU" dirty="0" smtClean="0"/>
            <a:t>Место похода:</a:t>
          </a:r>
        </a:p>
        <a:p>
          <a:r>
            <a:rPr lang="ru-RU" dirty="0" smtClean="0"/>
            <a:t>Цель похода: </a:t>
          </a:r>
          <a:endParaRPr lang="ru-RU" dirty="0"/>
        </a:p>
      </dgm:t>
    </dgm:pt>
    <dgm:pt modelId="{14D91A56-78A5-4BB8-98FD-998D5595BC67}" type="parTrans" cxnId="{1BA6BE42-CFB1-44CB-8E47-CA5CCAA42E86}">
      <dgm:prSet/>
      <dgm:spPr/>
      <dgm:t>
        <a:bodyPr/>
        <a:lstStyle/>
        <a:p>
          <a:endParaRPr lang="ru-RU"/>
        </a:p>
      </dgm:t>
    </dgm:pt>
    <dgm:pt modelId="{24389C3A-85E4-47DB-9565-611A4F870B0C}" type="sibTrans" cxnId="{1BA6BE42-CFB1-44CB-8E47-CA5CCAA42E86}">
      <dgm:prSet/>
      <dgm:spPr/>
      <dgm:t>
        <a:bodyPr/>
        <a:lstStyle/>
        <a:p>
          <a:endParaRPr lang="ru-RU"/>
        </a:p>
      </dgm:t>
    </dgm:pt>
    <dgm:pt modelId="{AE7F917F-2006-4C6A-8A80-B503E5E02FAF}">
      <dgm:prSet phldrT="[Текст]"/>
      <dgm:spPr/>
      <dgm:t>
        <a:bodyPr/>
        <a:lstStyle/>
        <a:p>
          <a:r>
            <a:rPr lang="ru-RU" dirty="0" smtClean="0"/>
            <a:t>Место похода:</a:t>
          </a:r>
        </a:p>
        <a:p>
          <a:r>
            <a:rPr lang="ru-RU" dirty="0" smtClean="0"/>
            <a:t>Цель похода: </a:t>
          </a:r>
          <a:endParaRPr lang="ru-RU" dirty="0"/>
        </a:p>
      </dgm:t>
    </dgm:pt>
    <dgm:pt modelId="{17AD4C5E-CA98-4D66-8ABB-1F83620DBAF7}" type="parTrans" cxnId="{9F928674-53EE-4CF5-87A8-CF2C1848F15B}">
      <dgm:prSet/>
      <dgm:spPr/>
      <dgm:t>
        <a:bodyPr/>
        <a:lstStyle/>
        <a:p>
          <a:endParaRPr lang="ru-RU"/>
        </a:p>
      </dgm:t>
    </dgm:pt>
    <dgm:pt modelId="{A2D8EAE5-DB6D-4A25-B9E6-CBD922536A7D}" type="sibTrans" cxnId="{9F928674-53EE-4CF5-87A8-CF2C1848F15B}">
      <dgm:prSet/>
      <dgm:spPr/>
      <dgm:t>
        <a:bodyPr/>
        <a:lstStyle/>
        <a:p>
          <a:endParaRPr lang="ru-RU"/>
        </a:p>
      </dgm:t>
    </dgm:pt>
    <dgm:pt modelId="{EB8EBA08-5462-4D9C-AEC1-AFE8CBA31655}">
      <dgm:prSet phldrT="[Текст]"/>
      <dgm:spPr/>
      <dgm:t>
        <a:bodyPr/>
        <a:lstStyle/>
        <a:p>
          <a:r>
            <a:rPr lang="ru-RU" dirty="0" smtClean="0"/>
            <a:t>Место похода:</a:t>
          </a:r>
        </a:p>
        <a:p>
          <a:r>
            <a:rPr lang="ru-RU" dirty="0" smtClean="0"/>
            <a:t>Цель похода: </a:t>
          </a:r>
          <a:endParaRPr lang="ru-RU" dirty="0"/>
        </a:p>
      </dgm:t>
    </dgm:pt>
    <dgm:pt modelId="{CF2136E7-F3B3-4304-8327-A6CA0F1B0405}" type="parTrans" cxnId="{B57A8C76-8514-47DE-9D80-706F72529840}">
      <dgm:prSet/>
      <dgm:spPr/>
      <dgm:t>
        <a:bodyPr/>
        <a:lstStyle/>
        <a:p>
          <a:endParaRPr lang="ru-RU"/>
        </a:p>
      </dgm:t>
    </dgm:pt>
    <dgm:pt modelId="{B105BB5A-5B53-4320-B022-420C8A96A4BC}" type="sibTrans" cxnId="{B57A8C76-8514-47DE-9D80-706F72529840}">
      <dgm:prSet/>
      <dgm:spPr/>
      <dgm:t>
        <a:bodyPr/>
        <a:lstStyle/>
        <a:p>
          <a:endParaRPr lang="ru-RU"/>
        </a:p>
      </dgm:t>
    </dgm:pt>
    <dgm:pt modelId="{AE97A973-7630-48A3-B88F-10F792E3C26B}">
      <dgm:prSet phldrT="[Текст]"/>
      <dgm:spPr/>
      <dgm:t>
        <a:bodyPr/>
        <a:lstStyle/>
        <a:p>
          <a:r>
            <a:rPr lang="ru-RU" dirty="0" smtClean="0"/>
            <a:t>Место похода:</a:t>
          </a:r>
        </a:p>
        <a:p>
          <a:r>
            <a:rPr lang="ru-RU" dirty="0" smtClean="0"/>
            <a:t>Цель похода: </a:t>
          </a:r>
          <a:endParaRPr lang="ru-RU" dirty="0"/>
        </a:p>
      </dgm:t>
    </dgm:pt>
    <dgm:pt modelId="{7BFE7B15-4EC2-4BCB-8B24-C95A5D2174B7}" type="parTrans" cxnId="{DF4933FA-3C66-4E21-A50E-797214F4D329}">
      <dgm:prSet/>
      <dgm:spPr/>
      <dgm:t>
        <a:bodyPr/>
        <a:lstStyle/>
        <a:p>
          <a:endParaRPr lang="ru-RU"/>
        </a:p>
      </dgm:t>
    </dgm:pt>
    <dgm:pt modelId="{661A210B-097D-444C-8F54-BBE09330AAF0}" type="sibTrans" cxnId="{DF4933FA-3C66-4E21-A50E-797214F4D329}">
      <dgm:prSet/>
      <dgm:spPr/>
      <dgm:t>
        <a:bodyPr/>
        <a:lstStyle/>
        <a:p>
          <a:endParaRPr lang="ru-RU"/>
        </a:p>
      </dgm:t>
    </dgm:pt>
    <dgm:pt modelId="{6455A37D-1A96-48DC-9E9D-88366182B5C2}" type="pres">
      <dgm:prSet presAssocID="{2821A3DC-7D0A-47CC-BC88-2DC440C19C08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F204D7-68BA-4351-8EE3-704924BEBE06}" type="pres">
      <dgm:prSet presAssocID="{2821A3DC-7D0A-47CC-BC88-2DC440C19C08}" presName="matrix" presStyleCnt="0"/>
      <dgm:spPr/>
    </dgm:pt>
    <dgm:pt modelId="{CB164702-CBF0-4786-B50C-CE494AFB8242}" type="pres">
      <dgm:prSet presAssocID="{2821A3DC-7D0A-47CC-BC88-2DC440C19C08}" presName="tile1" presStyleLbl="node1" presStyleIdx="0" presStyleCnt="4"/>
      <dgm:spPr/>
      <dgm:t>
        <a:bodyPr/>
        <a:lstStyle/>
        <a:p>
          <a:endParaRPr lang="ru-RU"/>
        </a:p>
      </dgm:t>
    </dgm:pt>
    <dgm:pt modelId="{3C03328C-38AD-4071-893F-2238CF025E03}" type="pres">
      <dgm:prSet presAssocID="{2821A3DC-7D0A-47CC-BC88-2DC440C19C0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5B84B5-151D-4540-979E-34C6E674A322}" type="pres">
      <dgm:prSet presAssocID="{2821A3DC-7D0A-47CC-BC88-2DC440C19C08}" presName="tile2" presStyleLbl="node1" presStyleIdx="1" presStyleCnt="4"/>
      <dgm:spPr/>
      <dgm:t>
        <a:bodyPr/>
        <a:lstStyle/>
        <a:p>
          <a:endParaRPr lang="ru-RU"/>
        </a:p>
      </dgm:t>
    </dgm:pt>
    <dgm:pt modelId="{C9BEFE31-3787-48B3-BC6B-BC3E65FF5F34}" type="pres">
      <dgm:prSet presAssocID="{2821A3DC-7D0A-47CC-BC88-2DC440C19C0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26EBCF-448D-41C2-A748-DE1AB0D7C8A9}" type="pres">
      <dgm:prSet presAssocID="{2821A3DC-7D0A-47CC-BC88-2DC440C19C08}" presName="tile3" presStyleLbl="node1" presStyleIdx="2" presStyleCnt="4"/>
      <dgm:spPr/>
      <dgm:t>
        <a:bodyPr/>
        <a:lstStyle/>
        <a:p>
          <a:endParaRPr lang="ru-RU"/>
        </a:p>
      </dgm:t>
    </dgm:pt>
    <dgm:pt modelId="{24D645F5-567D-464A-952A-75E8702188B4}" type="pres">
      <dgm:prSet presAssocID="{2821A3DC-7D0A-47CC-BC88-2DC440C19C0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B1618C-4D2C-4F7F-931F-AF68DE1CACB5}" type="pres">
      <dgm:prSet presAssocID="{2821A3DC-7D0A-47CC-BC88-2DC440C19C08}" presName="tile4" presStyleLbl="node1" presStyleIdx="3" presStyleCnt="4"/>
      <dgm:spPr/>
      <dgm:t>
        <a:bodyPr/>
        <a:lstStyle/>
        <a:p>
          <a:endParaRPr lang="ru-RU"/>
        </a:p>
      </dgm:t>
    </dgm:pt>
    <dgm:pt modelId="{62C12E69-6628-40DF-B91B-B7D41D8DDC17}" type="pres">
      <dgm:prSet presAssocID="{2821A3DC-7D0A-47CC-BC88-2DC440C19C0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2E628-F511-4062-928C-A55546464512}" type="pres">
      <dgm:prSet presAssocID="{2821A3DC-7D0A-47CC-BC88-2DC440C19C08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C766C731-5654-4BA0-A0AB-BE07E560950C}" type="presOf" srcId="{EB8EBA08-5462-4D9C-AEC1-AFE8CBA31655}" destId="{7C26EBCF-448D-41C2-A748-DE1AB0D7C8A9}" srcOrd="0" destOrd="0" presId="urn:microsoft.com/office/officeart/2005/8/layout/matrix1"/>
    <dgm:cxn modelId="{CDCCEA17-470A-4DC4-A99C-EAAB14B39E4E}" type="presOf" srcId="{AC09403C-150B-424A-969C-94B9537CD046}" destId="{CB164702-CBF0-4786-B50C-CE494AFB8242}" srcOrd="0" destOrd="0" presId="urn:microsoft.com/office/officeart/2005/8/layout/matrix1"/>
    <dgm:cxn modelId="{3229BEB2-010D-4931-B59C-453162582393}" type="presOf" srcId="{AE97A973-7630-48A3-B88F-10F792E3C26B}" destId="{62C12E69-6628-40DF-B91B-B7D41D8DDC17}" srcOrd="1" destOrd="0" presId="urn:microsoft.com/office/officeart/2005/8/layout/matrix1"/>
    <dgm:cxn modelId="{B57A8C76-8514-47DE-9D80-706F72529840}" srcId="{07141884-F320-47AA-AAA2-87AC36BA738D}" destId="{EB8EBA08-5462-4D9C-AEC1-AFE8CBA31655}" srcOrd="2" destOrd="0" parTransId="{CF2136E7-F3B3-4304-8327-A6CA0F1B0405}" sibTransId="{B105BB5A-5B53-4320-B022-420C8A96A4BC}"/>
    <dgm:cxn modelId="{67B8716F-E557-4FC6-BD39-0D461BFA3390}" type="presOf" srcId="{AE7F917F-2006-4C6A-8A80-B503E5E02FAF}" destId="{D15B84B5-151D-4540-979E-34C6E674A322}" srcOrd="0" destOrd="0" presId="urn:microsoft.com/office/officeart/2005/8/layout/matrix1"/>
    <dgm:cxn modelId="{C932FDFF-742F-40BD-BE29-B8DAA28EDA05}" srcId="{2821A3DC-7D0A-47CC-BC88-2DC440C19C08}" destId="{07141884-F320-47AA-AAA2-87AC36BA738D}" srcOrd="0" destOrd="0" parTransId="{69813C74-B2EB-4832-B0A5-B286BE2D5AAE}" sibTransId="{1D8D9ABF-60EC-4A69-9D6B-A9ED152B7FB3}"/>
    <dgm:cxn modelId="{1BA6BE42-CFB1-44CB-8E47-CA5CCAA42E86}" srcId="{07141884-F320-47AA-AAA2-87AC36BA738D}" destId="{AC09403C-150B-424A-969C-94B9537CD046}" srcOrd="0" destOrd="0" parTransId="{14D91A56-78A5-4BB8-98FD-998D5595BC67}" sibTransId="{24389C3A-85E4-47DB-9565-611A4F870B0C}"/>
    <dgm:cxn modelId="{DF4933FA-3C66-4E21-A50E-797214F4D329}" srcId="{07141884-F320-47AA-AAA2-87AC36BA738D}" destId="{AE97A973-7630-48A3-B88F-10F792E3C26B}" srcOrd="3" destOrd="0" parTransId="{7BFE7B15-4EC2-4BCB-8B24-C95A5D2174B7}" sibTransId="{661A210B-097D-444C-8F54-BBE09330AAF0}"/>
    <dgm:cxn modelId="{9F928674-53EE-4CF5-87A8-CF2C1848F15B}" srcId="{07141884-F320-47AA-AAA2-87AC36BA738D}" destId="{AE7F917F-2006-4C6A-8A80-B503E5E02FAF}" srcOrd="1" destOrd="0" parTransId="{17AD4C5E-CA98-4D66-8ABB-1F83620DBAF7}" sibTransId="{A2D8EAE5-DB6D-4A25-B9E6-CBD922536A7D}"/>
    <dgm:cxn modelId="{00A3DCB8-46EA-41B7-A325-78A62A7D3C0B}" type="presOf" srcId="{AE7F917F-2006-4C6A-8A80-B503E5E02FAF}" destId="{C9BEFE31-3787-48B3-BC6B-BC3E65FF5F34}" srcOrd="1" destOrd="0" presId="urn:microsoft.com/office/officeart/2005/8/layout/matrix1"/>
    <dgm:cxn modelId="{484EDB29-E1A9-4EEB-A31E-D82DA242F62F}" type="presOf" srcId="{AE97A973-7630-48A3-B88F-10F792E3C26B}" destId="{C6B1618C-4D2C-4F7F-931F-AF68DE1CACB5}" srcOrd="0" destOrd="0" presId="urn:microsoft.com/office/officeart/2005/8/layout/matrix1"/>
    <dgm:cxn modelId="{D2590824-172F-4002-9F15-BC54664492DC}" type="presOf" srcId="{AC09403C-150B-424A-969C-94B9537CD046}" destId="{3C03328C-38AD-4071-893F-2238CF025E03}" srcOrd="1" destOrd="0" presId="urn:microsoft.com/office/officeart/2005/8/layout/matrix1"/>
    <dgm:cxn modelId="{82B0C805-B22A-4A1C-A15B-D0FEB57AD6B0}" type="presOf" srcId="{2821A3DC-7D0A-47CC-BC88-2DC440C19C08}" destId="{6455A37D-1A96-48DC-9E9D-88366182B5C2}" srcOrd="0" destOrd="0" presId="urn:microsoft.com/office/officeart/2005/8/layout/matrix1"/>
    <dgm:cxn modelId="{F4D294E0-0C8C-4665-8F5B-3AD35E589B67}" type="presOf" srcId="{EB8EBA08-5462-4D9C-AEC1-AFE8CBA31655}" destId="{24D645F5-567D-464A-952A-75E8702188B4}" srcOrd="1" destOrd="0" presId="urn:microsoft.com/office/officeart/2005/8/layout/matrix1"/>
    <dgm:cxn modelId="{2246070B-6723-4B18-BE5C-F0A70F941282}" type="presOf" srcId="{07141884-F320-47AA-AAA2-87AC36BA738D}" destId="{9892E628-F511-4062-928C-A55546464512}" srcOrd="0" destOrd="0" presId="urn:microsoft.com/office/officeart/2005/8/layout/matrix1"/>
    <dgm:cxn modelId="{009A6361-0FB8-49C3-917E-9EBE767D58B5}" type="presParOf" srcId="{6455A37D-1A96-48DC-9E9D-88366182B5C2}" destId="{42F204D7-68BA-4351-8EE3-704924BEBE06}" srcOrd="0" destOrd="0" presId="urn:microsoft.com/office/officeart/2005/8/layout/matrix1"/>
    <dgm:cxn modelId="{5CD3BA5B-12DF-42CC-989A-368074D9E35C}" type="presParOf" srcId="{42F204D7-68BA-4351-8EE3-704924BEBE06}" destId="{CB164702-CBF0-4786-B50C-CE494AFB8242}" srcOrd="0" destOrd="0" presId="urn:microsoft.com/office/officeart/2005/8/layout/matrix1"/>
    <dgm:cxn modelId="{E472898A-5D79-4285-A7C2-73611C44EFAD}" type="presParOf" srcId="{42F204D7-68BA-4351-8EE3-704924BEBE06}" destId="{3C03328C-38AD-4071-893F-2238CF025E03}" srcOrd="1" destOrd="0" presId="urn:microsoft.com/office/officeart/2005/8/layout/matrix1"/>
    <dgm:cxn modelId="{18ED9E63-6F16-4444-9F1F-95A1C50D86DA}" type="presParOf" srcId="{42F204D7-68BA-4351-8EE3-704924BEBE06}" destId="{D15B84B5-151D-4540-979E-34C6E674A322}" srcOrd="2" destOrd="0" presId="urn:microsoft.com/office/officeart/2005/8/layout/matrix1"/>
    <dgm:cxn modelId="{6F7EB98C-36FE-412D-B0A7-8080CF089F41}" type="presParOf" srcId="{42F204D7-68BA-4351-8EE3-704924BEBE06}" destId="{C9BEFE31-3787-48B3-BC6B-BC3E65FF5F34}" srcOrd="3" destOrd="0" presId="urn:microsoft.com/office/officeart/2005/8/layout/matrix1"/>
    <dgm:cxn modelId="{538FD854-9D26-48FB-B273-EA2AF8029BA1}" type="presParOf" srcId="{42F204D7-68BA-4351-8EE3-704924BEBE06}" destId="{7C26EBCF-448D-41C2-A748-DE1AB0D7C8A9}" srcOrd="4" destOrd="0" presId="urn:microsoft.com/office/officeart/2005/8/layout/matrix1"/>
    <dgm:cxn modelId="{4294F98C-A79F-4762-8FF3-67F87B7DABCD}" type="presParOf" srcId="{42F204D7-68BA-4351-8EE3-704924BEBE06}" destId="{24D645F5-567D-464A-952A-75E8702188B4}" srcOrd="5" destOrd="0" presId="urn:microsoft.com/office/officeart/2005/8/layout/matrix1"/>
    <dgm:cxn modelId="{C7C703F2-39F6-46E7-92D0-A33E93F8BD80}" type="presParOf" srcId="{42F204D7-68BA-4351-8EE3-704924BEBE06}" destId="{C6B1618C-4D2C-4F7F-931F-AF68DE1CACB5}" srcOrd="6" destOrd="0" presId="urn:microsoft.com/office/officeart/2005/8/layout/matrix1"/>
    <dgm:cxn modelId="{B44738B8-55D5-4827-8BBF-658EA63FB810}" type="presParOf" srcId="{42F204D7-68BA-4351-8EE3-704924BEBE06}" destId="{62C12E69-6628-40DF-B91B-B7D41D8DDC17}" srcOrd="7" destOrd="0" presId="urn:microsoft.com/office/officeart/2005/8/layout/matrix1"/>
    <dgm:cxn modelId="{7E1EC1D3-ADD7-4C97-9BF2-0C11CAC40711}" type="presParOf" srcId="{6455A37D-1A96-48DC-9E9D-88366182B5C2}" destId="{9892E628-F511-4062-928C-A55546464512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164702-CBF0-4786-B50C-CE494AFB8242}">
      <dsp:nvSpPr>
        <dsp:cNvPr id="0" name=""/>
        <dsp:cNvSpPr/>
      </dsp:nvSpPr>
      <dsp:spPr>
        <a:xfrm rot="16200000">
          <a:off x="1479694" y="-1479694"/>
          <a:ext cx="3136612" cy="6096000"/>
        </a:xfrm>
        <a:prstGeom prst="round1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Место похода: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Цель похода: </a:t>
          </a:r>
          <a:endParaRPr lang="ru-RU" sz="3500" kern="1200" dirty="0"/>
        </a:p>
      </dsp:txBody>
      <dsp:txXfrm rot="16200000">
        <a:off x="1871770" y="-1871770"/>
        <a:ext cx="2352459" cy="6096000"/>
      </dsp:txXfrm>
    </dsp:sp>
    <dsp:sp modelId="{D15B84B5-151D-4540-979E-34C6E674A322}">
      <dsp:nvSpPr>
        <dsp:cNvPr id="0" name=""/>
        <dsp:cNvSpPr/>
      </dsp:nvSpPr>
      <dsp:spPr>
        <a:xfrm>
          <a:off x="6096000" y="0"/>
          <a:ext cx="6096000" cy="3136612"/>
        </a:xfrm>
        <a:prstGeom prst="round1Rect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Место похода: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Цель похода: </a:t>
          </a:r>
          <a:endParaRPr lang="ru-RU" sz="3500" kern="1200" dirty="0"/>
        </a:p>
      </dsp:txBody>
      <dsp:txXfrm>
        <a:off x="6096000" y="0"/>
        <a:ext cx="6096000" cy="2352459"/>
      </dsp:txXfrm>
    </dsp:sp>
    <dsp:sp modelId="{7C26EBCF-448D-41C2-A748-DE1AB0D7C8A9}">
      <dsp:nvSpPr>
        <dsp:cNvPr id="0" name=""/>
        <dsp:cNvSpPr/>
      </dsp:nvSpPr>
      <dsp:spPr>
        <a:xfrm rot="10800000">
          <a:off x="0" y="3136612"/>
          <a:ext cx="6096000" cy="3136612"/>
        </a:xfrm>
        <a:prstGeom prst="round1Rect">
          <a:avLst/>
        </a:prstGeom>
        <a:solidFill>
          <a:schemeClr val="accent4">
            <a:hueOff val="6930462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Место похода: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Цель похода: </a:t>
          </a:r>
          <a:endParaRPr lang="ru-RU" sz="3500" kern="1200" dirty="0"/>
        </a:p>
      </dsp:txBody>
      <dsp:txXfrm rot="10800000">
        <a:off x="0" y="3920765"/>
        <a:ext cx="6096000" cy="2352459"/>
      </dsp:txXfrm>
    </dsp:sp>
    <dsp:sp modelId="{C6B1618C-4D2C-4F7F-931F-AF68DE1CACB5}">
      <dsp:nvSpPr>
        <dsp:cNvPr id="0" name=""/>
        <dsp:cNvSpPr/>
      </dsp:nvSpPr>
      <dsp:spPr>
        <a:xfrm rot="5400000">
          <a:off x="7575694" y="1656917"/>
          <a:ext cx="3136612" cy="6096000"/>
        </a:xfrm>
        <a:prstGeom prst="round1Rect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Место похода: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Цель похода: </a:t>
          </a:r>
          <a:endParaRPr lang="ru-RU" sz="3500" kern="1200" dirty="0"/>
        </a:p>
      </dsp:txBody>
      <dsp:txXfrm rot="5400000">
        <a:off x="7967770" y="2048994"/>
        <a:ext cx="2352459" cy="6096000"/>
      </dsp:txXfrm>
    </dsp:sp>
    <dsp:sp modelId="{9892E628-F511-4062-928C-A55546464512}">
      <dsp:nvSpPr>
        <dsp:cNvPr id="0" name=""/>
        <dsp:cNvSpPr/>
      </dsp:nvSpPr>
      <dsp:spPr>
        <a:xfrm>
          <a:off x="4267200" y="2352458"/>
          <a:ext cx="3657600" cy="1568306"/>
        </a:xfrm>
        <a:prstGeom prst="roundRect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Военные походы фараонов</a:t>
          </a:r>
          <a:endParaRPr lang="ru-RU" sz="3500" kern="1200" dirty="0"/>
        </a:p>
      </dsp:txBody>
      <dsp:txXfrm>
        <a:off x="4267200" y="2352458"/>
        <a:ext cx="3657600" cy="15683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2811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8308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929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8045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269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3444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036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4441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9632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294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4255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427C0-D220-4086-BB47-6D9CF0C51234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75C10-2F21-482D-A78E-F4010AFBFD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8678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11576"/>
            <a:ext cx="8534399" cy="68464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24891" y="182249"/>
            <a:ext cx="8742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походы фараонов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5308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509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изображение и скажите чем было вооружено египетское войско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5460" y="1219200"/>
            <a:ext cx="7431697" cy="5638800"/>
          </a:xfrm>
        </p:spPr>
      </p:pic>
    </p:spTree>
    <p:extLst>
      <p:ext uri="{BB962C8B-B14F-4D97-AF65-F5344CB8AC3E}">
        <p14:creationId xmlns:p14="http://schemas.microsoft.com/office/powerpoint/2010/main" xmlns="" val="2615343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832" y="706420"/>
            <a:ext cx="9890349" cy="6151580"/>
          </a:xfrm>
        </p:spPr>
      </p:pic>
      <p:sp>
        <p:nvSpPr>
          <p:cNvPr id="5" name="TextBox 4"/>
          <p:cNvSpPr txBox="1"/>
          <p:nvPr/>
        </p:nvSpPr>
        <p:spPr>
          <a:xfrm>
            <a:off x="963787" y="180109"/>
            <a:ext cx="10626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Египетская колесница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00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4447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Термины 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2891" y="1081088"/>
            <a:ext cx="10515600" cy="6012873"/>
          </a:xfrm>
        </p:spPr>
        <p:txBody>
          <a:bodyPr>
            <a:noAutofit/>
          </a:bodyPr>
          <a:lstStyle/>
          <a:p>
            <a:pPr algn="just"/>
            <a:r>
              <a:rPr lang="ru-RU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Бронза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сплав меди и олова</a:t>
            </a:r>
          </a:p>
          <a:p>
            <a:pPr algn="just"/>
            <a:r>
              <a:rPr lang="ru-RU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Дротик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короткое копье </a:t>
            </a:r>
          </a:p>
          <a:p>
            <a:pPr algn="just"/>
            <a:r>
              <a:rPr lang="ru-RU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Дышло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палка, крепившаяся к площадке колесницы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962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83749954"/>
              </p:ext>
            </p:extLst>
          </p:nvPr>
        </p:nvGraphicFramePr>
        <p:xfrm>
          <a:off x="0" y="584776"/>
          <a:ext cx="12192000" cy="6273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03564" y="0"/>
            <a:ext cx="10958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Изучите § 9, пункт 3 и заполните схему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8412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406"/>
          <a:stretch/>
        </p:blipFill>
        <p:spPr>
          <a:xfrm>
            <a:off x="-95435" y="-212402"/>
            <a:ext cx="12287435" cy="7242927"/>
          </a:xfrm>
        </p:spPr>
      </p:pic>
    </p:spTree>
    <p:extLst>
      <p:ext uri="{BB962C8B-B14F-4D97-AF65-F5344CB8AC3E}">
        <p14:creationId xmlns:p14="http://schemas.microsoft.com/office/powerpoint/2010/main" xmlns="" val="2500646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9772" t="19813" r="29234" b="58536"/>
          <a:stretch/>
        </p:blipFill>
        <p:spPr>
          <a:xfrm>
            <a:off x="838200" y="1898073"/>
            <a:ext cx="10964448" cy="325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6626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8876" t="40828" r="29951" b="45481"/>
          <a:stretch/>
        </p:blipFill>
        <p:spPr>
          <a:xfrm>
            <a:off x="194872" y="1814946"/>
            <a:ext cx="11557418" cy="235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2664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9234" t="64071" r="30488" b="23512"/>
          <a:stretch/>
        </p:blipFill>
        <p:spPr>
          <a:xfrm>
            <a:off x="122571" y="2036618"/>
            <a:ext cx="12069429" cy="209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52350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69</Words>
  <Application>Microsoft Office PowerPoint</Application>
  <PresentationFormat>Произвольный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Рассмотрите изображение и скажите чем было вооружено египетское войско</vt:lpstr>
      <vt:lpstr>Слайд 3</vt:lpstr>
      <vt:lpstr>Термины 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11</cp:revision>
  <dcterms:created xsi:type="dcterms:W3CDTF">2019-10-07T06:30:09Z</dcterms:created>
  <dcterms:modified xsi:type="dcterms:W3CDTF">2022-05-17T06:01:40Z</dcterms:modified>
</cp:coreProperties>
</file>