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0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487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25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18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31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20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8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00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664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10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6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E6560-CB50-4AAB-9490-8FDD8052E38F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EEE59-EE75-4D42-B871-2B390C92F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507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71270"/>
            <a:ext cx="9472180" cy="57867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9690" y="187559"/>
            <a:ext cx="8132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 древних египтян 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089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Египетский храм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707" y="4045527"/>
            <a:ext cx="6148640" cy="25901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02" y="1367715"/>
            <a:ext cx="5255808" cy="338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2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81" y="1302328"/>
            <a:ext cx="11688438" cy="4492853"/>
          </a:xfrm>
        </p:spPr>
      </p:pic>
    </p:spTree>
    <p:extLst>
      <p:ext uri="{BB962C8B-B14F-4D97-AF65-F5344CB8AC3E}">
        <p14:creationId xmlns:p14="http://schemas.microsoft.com/office/powerpoint/2010/main" val="3077745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Термины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Жрец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служитель бога 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Обряд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символические </a:t>
            </a: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действия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сказание о богах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364" y="1085764"/>
            <a:ext cx="3551382" cy="448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80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Изучите § 10, пункт 2 и заполните таблицу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0671191"/>
              </p:ext>
            </p:extLst>
          </p:nvPr>
        </p:nvGraphicFramePr>
        <p:xfrm>
          <a:off x="838200" y="1825625"/>
          <a:ext cx="10515600" cy="471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8841315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600944902"/>
                    </a:ext>
                  </a:extLst>
                </a:gridCol>
              </a:tblGrid>
              <a:tr h="58921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 бога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что отвечал бог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8613456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656378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764085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098027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67292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722344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155317"/>
                  </a:ext>
                </a:extLst>
              </a:tr>
              <a:tr h="5892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664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306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70127" cy="814741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 Осириса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052" y="1179866"/>
            <a:ext cx="9294421" cy="567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504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37</Words>
  <Application>Microsoft Office PowerPoint</Application>
  <PresentationFormat>Широкоэкранный</PresentationFormat>
  <Paragraphs>11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Египетский храм </vt:lpstr>
      <vt:lpstr>Презентация PowerPoint</vt:lpstr>
      <vt:lpstr>Термины </vt:lpstr>
      <vt:lpstr>Изучите § 10, пункт 2 и заполните таблицу</vt:lpstr>
      <vt:lpstr>Суд Осириса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9</cp:revision>
  <dcterms:created xsi:type="dcterms:W3CDTF">2019-10-07T07:18:20Z</dcterms:created>
  <dcterms:modified xsi:type="dcterms:W3CDTF">2019-10-07T07:36:23Z</dcterms:modified>
</cp:coreProperties>
</file>