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EB09B-D9CA-4EC3-B13E-395D59993CC9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57A87-651C-4CD1-8D7B-48E4B4CDF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904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EB09B-D9CA-4EC3-B13E-395D59993CC9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57A87-651C-4CD1-8D7B-48E4B4CDF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382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EB09B-D9CA-4EC3-B13E-395D59993CC9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57A87-651C-4CD1-8D7B-48E4B4CDF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633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EB09B-D9CA-4EC3-B13E-395D59993CC9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57A87-651C-4CD1-8D7B-48E4B4CDF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304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EB09B-D9CA-4EC3-B13E-395D59993CC9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57A87-651C-4CD1-8D7B-48E4B4CDF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23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EB09B-D9CA-4EC3-B13E-395D59993CC9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57A87-651C-4CD1-8D7B-48E4B4CDF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287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EB09B-D9CA-4EC3-B13E-395D59993CC9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57A87-651C-4CD1-8D7B-48E4B4CDF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164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EB09B-D9CA-4EC3-B13E-395D59993CC9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57A87-651C-4CD1-8D7B-48E4B4CDF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308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EB09B-D9CA-4EC3-B13E-395D59993CC9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57A87-651C-4CD1-8D7B-48E4B4CDF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415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EB09B-D9CA-4EC3-B13E-395D59993CC9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57A87-651C-4CD1-8D7B-48E4B4CDF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293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EB09B-D9CA-4EC3-B13E-395D59993CC9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57A87-651C-4CD1-8D7B-48E4B4CDF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670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EB09B-D9CA-4EC3-B13E-395D59993CC9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57A87-651C-4CD1-8D7B-48E4B4CDF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95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26378" y="4430360"/>
            <a:ext cx="8547397" cy="2016671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cf.ppt-online.org/files2/slide/m/my1XsagB2KMz3Q9xpifHnTvOc6SrYGJ5EVqeUPjkI/slide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695" y="0"/>
            <a:ext cx="915592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5393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aonoprienko.ru/wp-content/uploads/2018/01/crisis23_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39" y="0"/>
            <a:ext cx="113064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0435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ds02.infourok.ru/uploads/ex/0ea4/0003b823-70a977fc/1/img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939" y="0"/>
            <a:ext cx="9158121" cy="6868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7178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im0-tub-ru.yandex.net/i?id=62a3a92fa93807d01f4374a4e9127eb6-l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369" y="140517"/>
            <a:ext cx="3176226" cy="2332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avatars.mds.yandex.net/get-pdb/2056989/aef0dabe-416f-44e4-a1ba-d0bcbdf6b4a0/s1200?webp=fal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840" y="783771"/>
            <a:ext cx="8831247" cy="5674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6563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Чем торговали финикийцы?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7779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Термины 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just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Колония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поселение, основанное на чужой территории</a:t>
            </a:r>
          </a:p>
          <a:p>
            <a:pPr marL="0" indent="0" algn="just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Колонизация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захват территория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38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3585" y="0"/>
            <a:ext cx="7064829" cy="796835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Финикийские колонии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ds05.infourok.ru/uploads/ex/0dbe/0004efbd-a6e1fa4c/img7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" t="34596" r="3318" b="2061"/>
          <a:stretch/>
        </p:blipFill>
        <p:spPr bwMode="auto">
          <a:xfrm>
            <a:off x="-33227" y="699589"/>
            <a:ext cx="12258452" cy="6158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1977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fsd.videouroki.net/html/2017/02/14/v_58a2cdd698b0c/img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773" y="0"/>
            <a:ext cx="9088453" cy="6816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29022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19</Words>
  <Application>Microsoft Office PowerPoint</Application>
  <PresentationFormat>Широкоэкранный</PresentationFormat>
  <Paragraphs>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Термины </vt:lpstr>
      <vt:lpstr>Финикийские колонии 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3</cp:revision>
  <dcterms:created xsi:type="dcterms:W3CDTF">2019-11-11T09:31:41Z</dcterms:created>
  <dcterms:modified xsi:type="dcterms:W3CDTF">2019-11-11T09:53:17Z</dcterms:modified>
</cp:coreProperties>
</file>