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76" r:id="rId3"/>
    <p:sldId id="277" r:id="rId4"/>
    <p:sldId id="257" r:id="rId5"/>
    <p:sldId id="274" r:id="rId6"/>
    <p:sldId id="258" r:id="rId7"/>
    <p:sldId id="259" r:id="rId8"/>
    <p:sldId id="278" r:id="rId9"/>
    <p:sldId id="260" r:id="rId10"/>
    <p:sldId id="261" r:id="rId11"/>
    <p:sldId id="262" r:id="rId12"/>
    <p:sldId id="279" r:id="rId13"/>
    <p:sldId id="263" r:id="rId14"/>
    <p:sldId id="264" r:id="rId15"/>
    <p:sldId id="280" r:id="rId16"/>
    <p:sldId id="265" r:id="rId17"/>
    <p:sldId id="266" r:id="rId18"/>
    <p:sldId id="267" r:id="rId19"/>
    <p:sldId id="269" r:id="rId20"/>
    <p:sldId id="270" r:id="rId21"/>
    <p:sldId id="271" r:id="rId22"/>
    <p:sldId id="272" r:id="rId23"/>
    <p:sldId id="27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1315" y="2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610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795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24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918445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095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904161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8703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329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407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77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929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196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912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030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766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314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524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4BC6FB5-AC97-442D-8FBC-80C1EC57856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BBB13DA-8AC3-4945-AABE-1FB90AD1B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5218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2187674"/>
          </a:xfrm>
        </p:spPr>
        <p:txBody>
          <a:bodyPr/>
          <a:lstStyle/>
          <a:p>
            <a:r>
              <a:rPr lang="ru-RU" dirty="0" smtClean="0"/>
              <a:t>«Путешествие в сказочный мир театра»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5013176"/>
            <a:ext cx="4176464" cy="1368152"/>
          </a:xfrm>
        </p:spPr>
        <p:txBody>
          <a:bodyPr>
            <a:normAutofit fontScale="92500"/>
          </a:bodyPr>
          <a:lstStyle/>
          <a:p>
            <a:r>
              <a:rPr lang="ru-RU" sz="2400" dirty="0" smtClean="0"/>
              <a:t>Выполнила» </a:t>
            </a:r>
            <a:r>
              <a:rPr lang="ru-RU" sz="2400" dirty="0" err="1" smtClean="0"/>
              <a:t>Габова</a:t>
            </a:r>
            <a:r>
              <a:rPr lang="ru-RU" sz="2400" dirty="0" smtClean="0"/>
              <a:t> Наталья Викторовна. МБДОУ № 434. г. Челябинск.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16129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оутбук\Desktop\маски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6596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оутбук\Desktop\актеры в сандалиях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53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12343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836712"/>
            <a:ext cx="6912768" cy="5183088"/>
          </a:xfrm>
        </p:spPr>
        <p:txBody>
          <a:bodyPr/>
          <a:lstStyle/>
          <a:p>
            <a:r>
              <a:rPr lang="ru-RU" dirty="0"/>
              <a:t>На Руси большой популярностью пользовались представления с учёным медведем – «медвежья потеха»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1793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Ноутбук\Desktop\театр с медведе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9799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Ноутбук\Desktop\театр с медведедем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161925"/>
            <a:ext cx="11430000" cy="718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6542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836712"/>
            <a:ext cx="6336704" cy="5183088"/>
          </a:xfrm>
        </p:spPr>
        <p:txBody>
          <a:bodyPr/>
          <a:lstStyle/>
          <a:p>
            <a:r>
              <a:rPr lang="ru-RU" dirty="0"/>
              <a:t>Сейчас, Театр – это удивительное место, где показывают спектакли, звучит музыка, читают стихи, где танцуют и поют, где можно посмеяться и поплакать, где есть над чем задуматься и чему удивиться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89245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Ноутбук\Desktop\современый теат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1996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Ноутбук\Desktop\современный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5245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Ноутбук\Desktop\зрители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0211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Театр зверей</a:t>
            </a:r>
            <a:endParaRPr lang="ru-RU" dirty="0"/>
          </a:p>
        </p:txBody>
      </p:sp>
      <p:pic>
        <p:nvPicPr>
          <p:cNvPr id="1026" name="Picture 2" descr="C:\Users\Ноутбук\Desktop\театр звере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000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24744"/>
            <a:ext cx="6554867" cy="4608512"/>
          </a:xfrm>
        </p:spPr>
        <p:txBody>
          <a:bodyPr/>
          <a:lstStyle/>
          <a:p>
            <a:r>
              <a:rPr lang="ru-RU" dirty="0"/>
              <a:t>Там есть сцена и кулисы,</a:t>
            </a:r>
            <a:br>
              <a:rPr lang="ru-RU" dirty="0"/>
            </a:br>
            <a:r>
              <a:rPr lang="ru-RU" dirty="0"/>
              <a:t>И актеры, и актрисы,</a:t>
            </a:r>
            <a:br>
              <a:rPr lang="ru-RU" dirty="0"/>
            </a:br>
            <a:r>
              <a:rPr lang="ru-RU" dirty="0"/>
              <a:t>Есть афиша и антракт,</a:t>
            </a:r>
            <a:br>
              <a:rPr lang="ru-RU" dirty="0"/>
            </a:br>
            <a:r>
              <a:rPr lang="ru-RU" dirty="0"/>
              <a:t>Декорации, аншлаг.</a:t>
            </a:r>
            <a:br>
              <a:rPr lang="ru-RU" dirty="0"/>
            </a:br>
            <a:r>
              <a:rPr lang="ru-RU" dirty="0"/>
              <a:t>И, конечно же, премьера!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97775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Театр эстрады</a:t>
            </a:r>
            <a:endParaRPr lang="ru-RU" dirty="0"/>
          </a:p>
        </p:txBody>
      </p:sp>
      <p:pic>
        <p:nvPicPr>
          <p:cNvPr id="2050" name="Picture 2" descr="C:\Users\Ноутбук\Desktop\эстрад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1588"/>
            <a:ext cx="9144000" cy="558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9445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dirty="0" smtClean="0"/>
              <a:t>Театр кукол</a:t>
            </a:r>
            <a:endParaRPr lang="ru-RU" dirty="0"/>
          </a:p>
        </p:txBody>
      </p:sp>
      <p:pic>
        <p:nvPicPr>
          <p:cNvPr id="3074" name="Picture 2" descr="C:\Users\Ноутбук\Desktop\куко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58342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dirty="0" smtClean="0"/>
              <a:t>Театр драмы</a:t>
            </a:r>
            <a:endParaRPr lang="ru-RU" dirty="0"/>
          </a:p>
        </p:txBody>
      </p:sp>
      <p:pic>
        <p:nvPicPr>
          <p:cNvPr id="4098" name="Picture 2" descr="C:\Users\Ноутбук\Desktop\артисты драм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73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33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/>
          <a:lstStyle/>
          <a:p>
            <a:r>
              <a:rPr lang="ru-RU" dirty="0" smtClean="0"/>
              <a:t>Театр оперы и балета</a:t>
            </a:r>
            <a:endParaRPr lang="ru-RU" dirty="0"/>
          </a:p>
        </p:txBody>
      </p:sp>
      <p:pic>
        <p:nvPicPr>
          <p:cNvPr id="5122" name="Picture 2" descr="C:\Users\Ноутбук\Desktop\бале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1924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268760"/>
            <a:ext cx="6264696" cy="4751040"/>
          </a:xfrm>
        </p:spPr>
        <p:txBody>
          <a:bodyPr>
            <a:normAutofit/>
          </a:bodyPr>
          <a:lstStyle/>
          <a:p>
            <a:r>
              <a:rPr lang="ru-RU" dirty="0"/>
              <a:t>Театральное искусство возникло давным-давно, в стране Древняя Греция. Оно означало место для </a:t>
            </a:r>
            <a:r>
              <a:rPr lang="ru-RU" dirty="0" smtClean="0"/>
              <a:t>зрелища.  </a:t>
            </a:r>
            <a:r>
              <a:rPr lang="ru-RU" dirty="0"/>
              <a:t>Древние театры были открытыми и достигали огромных размеров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2416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оутбук\Desktop\театры греци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704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76672"/>
            <a:ext cx="6990928" cy="5688632"/>
          </a:xfrm>
        </p:spPr>
        <p:txBody>
          <a:bodyPr>
            <a:normAutofit/>
          </a:bodyPr>
          <a:lstStyle/>
          <a:p>
            <a:r>
              <a:rPr lang="ru-RU" sz="3200" dirty="0"/>
              <a:t>Один из главных элементов театрального искусства – игра. С неё всё и началось. Стали выделяться люди, которые своим умением петь, плясать, шутить, играть на музыкальных инструментах, рассказывать сказки привлекали всеобщее внимание 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222176" cy="8918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3769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оутбук\Desktop\театры греции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999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оутбук\Desktop\инструмент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6557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764704"/>
            <a:ext cx="7062936" cy="5255096"/>
          </a:xfrm>
        </p:spPr>
        <p:txBody>
          <a:bodyPr/>
          <a:lstStyle/>
          <a:p>
            <a:r>
              <a:rPr lang="ru-RU" dirty="0"/>
              <a:t>Раньше, актеры надевали маски, чтобы выразить эмоции, грусть, радость (слайд 4). Маски изготавливали из дерева, глины, гипса, раскрашивали красками.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0496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оутбук\Desktop\артисты мас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7763" y="-381000"/>
            <a:ext cx="11439526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8909400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30</TotalTime>
  <Words>167</Words>
  <Application>Microsoft Office PowerPoint</Application>
  <PresentationFormat>Экран (4:3)</PresentationFormat>
  <Paragraphs>13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Century Gothic</vt:lpstr>
      <vt:lpstr>Wingdings 3</vt:lpstr>
      <vt:lpstr>Сектор</vt:lpstr>
      <vt:lpstr>«Путешествие в сказочный мир театра»</vt:lpstr>
      <vt:lpstr>Там есть сцена и кулисы, И актеры, и актрисы, Есть афиша и антракт, Декорации, аншлаг. И, конечно же, премьера! </vt:lpstr>
      <vt:lpstr>Театральное искусство возникло давным-давно, в стране Древняя Греция. Оно означало место для зрелища.  Древние театры были открытыми и достигали огромных размеров  </vt:lpstr>
      <vt:lpstr>Презентация PowerPoint</vt:lpstr>
      <vt:lpstr>Один из главных элементов театрального искусства – игра. С неё всё и началось. Стали выделяться люди, которые своим умением петь, плясать, шутить, играть на музыкальных инструментах, рассказывать сказки привлекали всеобщее внимание  </vt:lpstr>
      <vt:lpstr>Презентация PowerPoint</vt:lpstr>
      <vt:lpstr>Презентация PowerPoint</vt:lpstr>
      <vt:lpstr>Раньше, актеры надевали маски, чтобы выразить эмоции, грусть, радость (слайд 4). Маски изготавливали из дерева, глины, гипса, раскрашивали красками.</vt:lpstr>
      <vt:lpstr>Презентация PowerPoint</vt:lpstr>
      <vt:lpstr>Презентация PowerPoint</vt:lpstr>
      <vt:lpstr>Презентация PowerPoint</vt:lpstr>
      <vt:lpstr>На Руси большой популярностью пользовались представления с учёным медведем – «медвежья потеха»  </vt:lpstr>
      <vt:lpstr>Презентация PowerPoint</vt:lpstr>
      <vt:lpstr>Презентация PowerPoint</vt:lpstr>
      <vt:lpstr>Сейчас, Театр – это удивительное место, где показывают спектакли, звучит музыка, читают стихи, где танцуют и поют, где можно посмеяться и поплакать, где есть над чем задуматься и чему удивиться</vt:lpstr>
      <vt:lpstr>Презентация PowerPoint</vt:lpstr>
      <vt:lpstr>Презентация PowerPoint</vt:lpstr>
      <vt:lpstr>Презентация PowerPoint</vt:lpstr>
      <vt:lpstr>Театр зверей</vt:lpstr>
      <vt:lpstr>Театр эстрады</vt:lpstr>
      <vt:lpstr>Театр кукол</vt:lpstr>
      <vt:lpstr>Театр драмы</vt:lpstr>
      <vt:lpstr>Театр оперы и балета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Ноутбук</dc:creator>
  <cp:lastModifiedBy>Пользователь</cp:lastModifiedBy>
  <cp:revision>5</cp:revision>
  <dcterms:created xsi:type="dcterms:W3CDTF">2020-03-18T15:52:43Z</dcterms:created>
  <dcterms:modified xsi:type="dcterms:W3CDTF">2022-05-17T06:32:58Z</dcterms:modified>
</cp:coreProperties>
</file>