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456206-A680-4FC7-B0F3-597F5FB3A06F}" v="140" dt="2022-05-03T08:45:10.7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27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E91DC736-0EF8-4F87-9146-EBF1D2EE4D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небо, внешний, синий, куп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E75435E0-4179-D6DE-021A-928801CD28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933" t="9091" r="18366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97CD68E-23E3-4007-8847-CD0944C4F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ru-RU" sz="4800">
                <a:ea typeface="+mj-lt"/>
                <a:cs typeface="+mj-lt"/>
              </a:rPr>
              <a:t>Museum of the world ocean</a:t>
            </a:r>
            <a:endParaRPr lang="ru-RU" sz="48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endParaRPr lang="ru-RU" sz="2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F2F604E-43BE-4DC3-B983-E071523364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08C9B587-E65E-4B52-B37C-ABEBB6E879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синий, д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85B35384-080A-066C-B3CC-078118C636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9060" b="6985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3CD9DF72-87A3-404E-A828-84CBF11A830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90995D-FB34-BE23-C4ED-4D6BEED0B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ru-RU" sz="3600">
                <a:ea typeface="+mj-lt"/>
                <a:cs typeface="+mj-lt"/>
              </a:rPr>
              <a:t>History of the museum</a:t>
            </a:r>
            <a:endParaRPr lang="ru-RU" sz="360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20E3A342-4D61-4E3F-AF90-1AB42AEB96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2B27C8-B91D-5AAE-E245-436A2928E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800" dirty="0">
                <a:ea typeface="+mn-lt"/>
                <a:cs typeface="+mn-lt"/>
              </a:rPr>
              <a:t>The Museum </a:t>
            </a:r>
            <a:r>
              <a:rPr lang="ru-RU" sz="1800" dirty="0" err="1">
                <a:ea typeface="+mn-lt"/>
                <a:cs typeface="+mn-lt"/>
              </a:rPr>
              <a:t>of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World Ocean </a:t>
            </a:r>
            <a:r>
              <a:rPr lang="ru-RU" sz="1800" dirty="0" err="1">
                <a:ea typeface="+mn-lt"/>
                <a:cs typeface="+mn-lt"/>
              </a:rPr>
              <a:t>was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opened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in</a:t>
            </a:r>
            <a:r>
              <a:rPr lang="ru-RU" sz="1800" dirty="0">
                <a:ea typeface="+mn-lt"/>
                <a:cs typeface="+mn-lt"/>
              </a:rPr>
              <a:t> 1990. The </a:t>
            </a:r>
            <a:r>
              <a:rPr lang="ru-RU" sz="1800" dirty="0" err="1">
                <a:ea typeface="+mn-lt"/>
                <a:cs typeface="+mn-lt"/>
              </a:rPr>
              <a:t>first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exhibition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area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was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opened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in</a:t>
            </a:r>
            <a:r>
              <a:rPr lang="ru-RU" sz="1800" dirty="0">
                <a:ea typeface="+mn-lt"/>
                <a:cs typeface="+mn-lt"/>
              </a:rPr>
              <a:t> 1994 </a:t>
            </a:r>
            <a:r>
              <a:rPr lang="ru-RU" sz="1800" dirty="0" err="1">
                <a:ea typeface="+mn-lt"/>
                <a:cs typeface="+mn-lt"/>
              </a:rPr>
              <a:t>on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board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Vityaz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research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vessel</a:t>
            </a:r>
            <a:r>
              <a:rPr lang="ru-RU" sz="1800" dirty="0">
                <a:ea typeface="+mn-lt"/>
                <a:cs typeface="+mn-lt"/>
              </a:rPr>
              <a:t>. It </a:t>
            </a:r>
            <a:r>
              <a:rPr lang="ru-RU" sz="1800" dirty="0" err="1">
                <a:ea typeface="+mn-lt"/>
                <a:cs typeface="+mn-lt"/>
              </a:rPr>
              <a:t>was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moored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to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Peter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Great </a:t>
            </a:r>
            <a:r>
              <a:rPr lang="ru-RU" sz="1800" dirty="0" err="1">
                <a:ea typeface="+mn-lt"/>
                <a:cs typeface="+mn-lt"/>
              </a:rPr>
              <a:t>Embankment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in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Kaliningrad</a:t>
            </a:r>
            <a:r>
              <a:rPr lang="ru-RU" sz="1800" dirty="0">
                <a:ea typeface="+mn-lt"/>
                <a:cs typeface="+mn-lt"/>
              </a:rPr>
              <a:t>. In 2003,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main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building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of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museum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with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marine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aquariums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and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exhibition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halls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was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built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there</a:t>
            </a:r>
            <a:r>
              <a:rPr lang="ru-RU" sz="1800" dirty="0">
                <a:ea typeface="+mn-lt"/>
                <a:cs typeface="+mn-lt"/>
              </a:rPr>
              <a:t>, </a:t>
            </a:r>
            <a:r>
              <a:rPr lang="ru-RU" sz="1800" dirty="0" err="1">
                <a:ea typeface="+mn-lt"/>
                <a:cs typeface="+mn-lt"/>
              </a:rPr>
              <a:t>on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embankment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of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Pregoli</a:t>
            </a:r>
            <a:r>
              <a:rPr lang="ru-RU" sz="1800" dirty="0">
                <a:ea typeface="+mn-lt"/>
                <a:cs typeface="+mn-lt"/>
              </a:rPr>
              <a:t> River. And </a:t>
            </a:r>
            <a:r>
              <a:rPr lang="ru-RU" sz="1800" dirty="0" err="1">
                <a:ea typeface="+mn-lt"/>
                <a:cs typeface="+mn-lt"/>
              </a:rPr>
              <a:t>now</a:t>
            </a:r>
            <a:r>
              <a:rPr lang="ru-RU" sz="1800" dirty="0">
                <a:ea typeface="+mn-lt"/>
                <a:cs typeface="+mn-lt"/>
              </a:rPr>
              <a:t> a </a:t>
            </a:r>
            <a:r>
              <a:rPr lang="ru-RU" sz="1800" dirty="0" err="1">
                <a:ea typeface="+mn-lt"/>
                <a:cs typeface="+mn-lt"/>
              </a:rPr>
              <a:t>new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wing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is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being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built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in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the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form</a:t>
            </a:r>
            <a:r>
              <a:rPr lang="ru-RU" sz="1800" dirty="0">
                <a:ea typeface="+mn-lt"/>
                <a:cs typeface="+mn-lt"/>
              </a:rPr>
              <a:t> </a:t>
            </a:r>
            <a:r>
              <a:rPr lang="ru-RU" sz="1800" dirty="0" err="1">
                <a:ea typeface="+mn-lt"/>
                <a:cs typeface="+mn-lt"/>
              </a:rPr>
              <a:t>of</a:t>
            </a:r>
            <a:r>
              <a:rPr lang="ru-RU" sz="1800" dirty="0">
                <a:ea typeface="+mn-lt"/>
                <a:cs typeface="+mn-lt"/>
              </a:rPr>
              <a:t> a </a:t>
            </a:r>
            <a:r>
              <a:rPr lang="ru-RU" sz="1800" dirty="0" err="1">
                <a:ea typeface="+mn-lt"/>
                <a:cs typeface="+mn-lt"/>
              </a:rPr>
              <a:t>sphere</a:t>
            </a:r>
            <a:endParaRPr lang="ru-RU" sz="18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296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F8FFC1-379F-6B89-717B-9827F7CEB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5000">
                <a:ea typeface="+mj-lt"/>
                <a:cs typeface="+mj-lt"/>
              </a:rPr>
              <a:t>Areas of activity of the museum</a:t>
            </a:r>
            <a:endParaRPr lang="ru-RU" sz="500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xmlns="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121D8B-25AB-88EA-2379-739949B82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200" dirty="0">
                <a:ea typeface="+mn-lt"/>
                <a:cs typeface="+mn-lt"/>
              </a:rPr>
              <a:t>It </a:t>
            </a:r>
            <a:r>
              <a:rPr lang="ru-RU" sz="2200" dirty="0" err="1">
                <a:ea typeface="+mn-lt"/>
                <a:cs typeface="+mn-lt"/>
              </a:rPr>
              <a:t>is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also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the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first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comprehensive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marine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museum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in</a:t>
            </a:r>
            <a:r>
              <a:rPr lang="ru-RU" sz="2200" dirty="0">
                <a:ea typeface="+mn-lt"/>
                <a:cs typeface="+mn-lt"/>
              </a:rPr>
              <a:t> Russia! It </a:t>
            </a:r>
            <a:r>
              <a:rPr lang="ru-RU" sz="2200" dirty="0" err="1">
                <a:ea typeface="+mn-lt"/>
                <a:cs typeface="+mn-lt"/>
              </a:rPr>
              <a:t>has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expositions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dedicated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to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shipping</a:t>
            </a:r>
            <a:r>
              <a:rPr lang="ru-RU" sz="2200" dirty="0">
                <a:ea typeface="+mn-lt"/>
                <a:cs typeface="+mn-lt"/>
              </a:rPr>
              <a:t>, </a:t>
            </a:r>
            <a:r>
              <a:rPr lang="ru-RU" sz="2200" dirty="0" err="1">
                <a:ea typeface="+mn-lt"/>
                <a:cs typeface="+mn-lt"/>
              </a:rPr>
              <a:t>marine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flora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and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fauna</a:t>
            </a:r>
            <a:r>
              <a:rPr lang="ru-RU" sz="2200" dirty="0">
                <a:ea typeface="+mn-lt"/>
                <a:cs typeface="+mn-lt"/>
              </a:rPr>
              <a:t>, </a:t>
            </a:r>
            <a:r>
              <a:rPr lang="ru-RU" sz="2200" dirty="0" err="1">
                <a:ea typeface="+mn-lt"/>
                <a:cs typeface="+mn-lt"/>
              </a:rPr>
              <a:t>geology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and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hydrology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of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the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world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ocean</a:t>
            </a:r>
            <a:r>
              <a:rPr lang="ru-RU" sz="2200" dirty="0">
                <a:ea typeface="+mn-lt"/>
                <a:cs typeface="+mn-lt"/>
              </a:rPr>
              <a:t>, </a:t>
            </a:r>
            <a:r>
              <a:rPr lang="ru-RU" sz="2200" dirty="0" err="1">
                <a:ea typeface="+mn-lt"/>
                <a:cs typeface="+mn-lt"/>
              </a:rPr>
              <a:t>as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well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as</a:t>
            </a:r>
            <a:r>
              <a:rPr lang="ru-RU" sz="2200" dirty="0">
                <a:ea typeface="+mn-lt"/>
                <a:cs typeface="+mn-lt"/>
              </a:rPr>
              <a:t> a </a:t>
            </a:r>
            <a:r>
              <a:rPr lang="ru-RU" sz="2200" dirty="0" err="1">
                <a:ea typeface="+mn-lt"/>
                <a:cs typeface="+mn-lt"/>
              </a:rPr>
              <a:t>marine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library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and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an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operating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ecological</a:t>
            </a:r>
            <a:r>
              <a:rPr lang="ru-RU" sz="2200" dirty="0">
                <a:ea typeface="+mn-lt"/>
                <a:cs typeface="+mn-lt"/>
              </a:rPr>
              <a:t> </a:t>
            </a:r>
            <a:r>
              <a:rPr lang="ru-RU" sz="2200" dirty="0" err="1">
                <a:ea typeface="+mn-lt"/>
                <a:cs typeface="+mn-lt"/>
              </a:rPr>
              <a:t>station</a:t>
            </a:r>
            <a:r>
              <a:rPr lang="ru-RU" sz="2200" dirty="0">
                <a:ea typeface="+mn-lt"/>
                <a:cs typeface="+mn-lt"/>
              </a:rPr>
              <a:t>. </a:t>
            </a:r>
            <a:endParaRPr lang="ru-RU" sz="2200" dirty="0">
              <a:cs typeface="Calibri"/>
            </a:endParaRPr>
          </a:p>
        </p:txBody>
      </p:sp>
      <p:pic>
        <p:nvPicPr>
          <p:cNvPr id="4" name="Рисунок 4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93E3F9D7-B251-6C69-4594-7020D749CF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0581" r="28014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214218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D2B783EE-0239-4717-BBEA-8C9EAC61C8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B257CB-4127-DC01-7D0E-0960EF137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ru-RU" dirty="0" err="1">
                <a:ea typeface="+mj-lt"/>
                <a:cs typeface="+mj-lt"/>
              </a:rPr>
              <a:t>Exhibits</a:t>
            </a:r>
            <a:endParaRPr lang="ru-RU" dirty="0" err="1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3DC8363-3B69-42A9-BC8A-A5ED43B1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3781926" cy="435133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>
                <a:ea typeface="+mn-lt"/>
                <a:cs typeface="+mn-lt"/>
              </a:rPr>
              <a:t>The </a:t>
            </a:r>
            <a:r>
              <a:rPr lang="ru-RU" dirty="0" err="1">
                <a:ea typeface="+mn-lt"/>
                <a:cs typeface="+mn-lt"/>
              </a:rPr>
              <a:t>museum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has</a:t>
            </a:r>
            <a:r>
              <a:rPr lang="ru-RU" dirty="0">
                <a:ea typeface="+mn-lt"/>
                <a:cs typeface="+mn-lt"/>
              </a:rPr>
              <a:t> a </a:t>
            </a:r>
            <a:r>
              <a:rPr lang="ru-RU" dirty="0" err="1">
                <a:ea typeface="+mn-lt"/>
                <a:cs typeface="+mn-lt"/>
              </a:rPr>
              <a:t>huge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number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of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the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most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interesting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exhibits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and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marine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finds</a:t>
            </a:r>
            <a:r>
              <a:rPr lang="ru-RU" dirty="0">
                <a:ea typeface="+mn-lt"/>
                <a:cs typeface="+mn-lt"/>
              </a:rPr>
              <a:t>. For </a:t>
            </a:r>
            <a:r>
              <a:rPr lang="ru-RU" dirty="0" err="1">
                <a:ea typeface="+mn-lt"/>
                <a:cs typeface="+mn-lt"/>
              </a:rPr>
              <a:t>example</a:t>
            </a:r>
            <a:r>
              <a:rPr lang="ru-RU" dirty="0">
                <a:ea typeface="+mn-lt"/>
                <a:cs typeface="+mn-lt"/>
              </a:rPr>
              <a:t>, </a:t>
            </a:r>
            <a:r>
              <a:rPr lang="ru-RU" dirty="0" err="1">
                <a:ea typeface="+mn-lt"/>
                <a:cs typeface="+mn-lt"/>
              </a:rPr>
              <a:t>installations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of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the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underwater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world</a:t>
            </a:r>
            <a:r>
              <a:rPr lang="ru-RU" dirty="0">
                <a:ea typeface="+mn-lt"/>
                <a:cs typeface="+mn-lt"/>
              </a:rPr>
              <a:t>, </a:t>
            </a:r>
            <a:r>
              <a:rPr lang="ru-RU" dirty="0" err="1">
                <a:ea typeface="+mn-lt"/>
                <a:cs typeface="+mn-lt"/>
              </a:rPr>
              <a:t>amazing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fish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and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animals</a:t>
            </a:r>
            <a:r>
              <a:rPr lang="ru-RU" dirty="0">
                <a:ea typeface="+mn-lt"/>
                <a:cs typeface="+mn-lt"/>
              </a:rPr>
              <a:t>!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A7B99495-F43F-4D80-A44F-2CB4764EB9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5" descr="Изображение выглядит как дно океа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20E77498-FA66-5808-4326-52B51423EE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574" r="25082" b="-1"/>
          <a:stretch/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14" name="Arc 13">
            <a:extLst>
              <a:ext uri="{FF2B5EF4-FFF2-40B4-BE49-F238E27FC236}">
                <a16:creationId xmlns:a16="http://schemas.microsoft.com/office/drawing/2014/main" xmlns="" id="{70BEB1E7-2F88-40BC-B73D-42E5B6F80B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Рисунок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E331C194-D87A-A3EF-9E39-E22DBE0934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0295" r="11609" b="4"/>
          <a:stretch/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623850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05561FAC-94FE-79A4-C4BD-F60BAC7D66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13056" b="269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908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5DAA22BC-F7D2-2A4D-C2D0-97C8A130EA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3291" b="1245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615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беспозвоночное, кишечнополостное&#10;&#10;Автоматически созданное описание">
            <a:extLst>
              <a:ext uri="{FF2B5EF4-FFF2-40B4-BE49-F238E27FC236}">
                <a16:creationId xmlns:a16="http://schemas.microsoft.com/office/drawing/2014/main" xmlns="" id="{13607262-8AFF-B432-46FB-E275FB6842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62496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Microsoft Office PowerPoint</Application>
  <PresentationFormat>Произвольный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Museum of the world ocean</vt:lpstr>
      <vt:lpstr>History of the museum</vt:lpstr>
      <vt:lpstr>Areas of activity of the museum</vt:lpstr>
      <vt:lpstr>Exhibits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KAB39</cp:lastModifiedBy>
  <cp:revision>74</cp:revision>
  <dcterms:created xsi:type="dcterms:W3CDTF">2022-05-03T08:08:39Z</dcterms:created>
  <dcterms:modified xsi:type="dcterms:W3CDTF">2022-05-17T07:11:03Z</dcterms:modified>
</cp:coreProperties>
</file>