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62" r:id="rId4"/>
    <p:sldId id="271" r:id="rId5"/>
    <p:sldId id="263" r:id="rId6"/>
    <p:sldId id="259" r:id="rId7"/>
    <p:sldId id="264" r:id="rId8"/>
    <p:sldId id="272" r:id="rId9"/>
    <p:sldId id="265" r:id="rId10"/>
    <p:sldId id="261" r:id="rId11"/>
    <p:sldId id="266" r:id="rId12"/>
    <p:sldId id="267" r:id="rId13"/>
    <p:sldId id="268" r:id="rId14"/>
    <p:sldId id="260" r:id="rId15"/>
    <p:sldId id="269" r:id="rId16"/>
    <p:sldId id="270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99"/>
    <a:srgbClr val="5217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908720"/>
            <a:ext cx="691276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ПЕЙЗАЖ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algn="ctr"/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В  ТВОРЧЕСТВЕ </a:t>
            </a:r>
          </a:p>
          <a:p>
            <a:pPr algn="ctr"/>
            <a:endParaRPr lang="ru-RU" sz="2000" b="1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ПЕРЕДВИЖНИКОВ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45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5994866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А. Саврасов. «Весна. огороды», 1893 г.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16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109" y="6178867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А. Саврасов. «Зима», 1880 г.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Cambr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0655"/>
            <a:ext cx="6193396" cy="6008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552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109" y="6178867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А. Саврасов. «Зимний пейзаж», 1873 г.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Cambr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3"/>
            <a:ext cx="8877300" cy="589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289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081551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А. Саврасов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.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«Домик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в провинции. Весна» 1878 г.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991" y="170985"/>
            <a:ext cx="5382026" cy="5938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73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2656"/>
            <a:ext cx="4807881" cy="5514922"/>
          </a:xfrm>
          <a:prstGeom prst="rect">
            <a:avLst/>
          </a:prstGeom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6103929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ambria" pitchFamily="18" charset="0"/>
              </a:rPr>
              <a:t>Иван 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Иванович </a:t>
            </a:r>
            <a:r>
              <a:rPr lang="ru-RU" sz="2800" b="1" dirty="0" smtClean="0">
                <a:solidFill>
                  <a:srgbClr val="002060"/>
                </a:solidFill>
                <a:latin typeface="Cambria" pitchFamily="18" charset="0"/>
              </a:rPr>
              <a:t>Шишкин   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(1832—1898) </a:t>
            </a:r>
          </a:p>
        </p:txBody>
      </p:sp>
    </p:spTree>
    <p:extLst>
      <p:ext uri="{BB962C8B-B14F-4D97-AF65-F5344CB8AC3E}">
        <p14:creationId xmlns:p14="http://schemas.microsoft.com/office/powerpoint/2010/main" val="61472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3171"/>
            <a:ext cx="5048250" cy="666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24128" y="1350713"/>
            <a:ext cx="3131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Иван Шишкин</a:t>
            </a:r>
          </a:p>
          <a:p>
            <a:pPr algn="ctr"/>
            <a:endParaRPr lang="ru-RU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ambria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«Сосна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на </a:t>
            </a: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скале», 1855 г.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Cambria" pitchFamily="18" charset="0"/>
            </a:endParaRPr>
          </a:p>
          <a:p>
            <a:pPr algn="ctr"/>
            <a:endParaRPr lang="ru-RU" sz="2800" b="1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00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4" y="6412677"/>
            <a:ext cx="9145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Иван 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Шишкин «Вид на острове 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Валааме», 1858 г.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Cambr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6514"/>
            <a:ext cx="5256584" cy="6367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506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4" y="6262322"/>
            <a:ext cx="9145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Иван 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Шишкин 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«Утро в сосновом лесу», 1889 г.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Cambr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6749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807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6064" y="6109117"/>
            <a:ext cx="9145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Архип Куинджи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Cambria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843" y="260648"/>
            <a:ext cx="4350582" cy="5667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060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5" y="363815"/>
            <a:ext cx="8675687" cy="576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9988" y="6124852"/>
            <a:ext cx="64898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Cambria" pitchFamily="18" charset="0"/>
              </a:rPr>
              <a:t>А. Куинджи.  «Осенняя распутица». 1870 г. </a:t>
            </a:r>
          </a:p>
        </p:txBody>
      </p:sp>
    </p:spTree>
    <p:extLst>
      <p:ext uri="{BB962C8B-B14F-4D97-AF65-F5344CB8AC3E}">
        <p14:creationId xmlns:p14="http://schemas.microsoft.com/office/powerpoint/2010/main" val="64459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3"/>
            <a:ext cx="3462628" cy="2996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0140"/>
            <a:ext cx="3876675" cy="3105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98" y="3429000"/>
            <a:ext cx="5238750" cy="3161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249" y="2992745"/>
            <a:ext cx="3181350" cy="37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461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72200" y="2060848"/>
            <a:ext cx="25376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ambria" pitchFamily="18" charset="0"/>
              </a:rPr>
              <a:t>А. Куинджи.  </a:t>
            </a:r>
            <a:r>
              <a:rPr lang="ru-RU" sz="2400" b="1" dirty="0" smtClean="0">
                <a:latin typeface="Cambria" pitchFamily="18" charset="0"/>
              </a:rPr>
              <a:t>«Ладожское озеро». 1873 </a:t>
            </a:r>
            <a:r>
              <a:rPr lang="ru-RU" sz="2400" b="1" dirty="0">
                <a:latin typeface="Cambria" pitchFamily="18" charset="0"/>
              </a:rPr>
              <a:t>г.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1" y="115405"/>
            <a:ext cx="5435649" cy="6659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12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7206" y="5821468"/>
            <a:ext cx="70021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ambria" pitchFamily="18" charset="0"/>
              </a:rPr>
              <a:t>А. Куинджи.  </a:t>
            </a:r>
            <a:r>
              <a:rPr lang="ru-RU" sz="2400" b="1" dirty="0" smtClean="0">
                <a:latin typeface="Cambria" pitchFamily="18" charset="0"/>
              </a:rPr>
              <a:t>«Березовая роща». 1879  </a:t>
            </a:r>
            <a:r>
              <a:rPr lang="ru-RU" sz="2400" b="1" dirty="0">
                <a:latin typeface="Cambria" pitchFamily="18" charset="0"/>
              </a:rPr>
              <a:t>г. 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1" y="548680"/>
            <a:ext cx="8831209" cy="4724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487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108"/>
            <a:ext cx="8643740" cy="6332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6019049"/>
            <a:ext cx="70021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А. Куинджи.  </a:t>
            </a:r>
            <a:r>
              <a:rPr lang="ru-RU" sz="2400" b="1" dirty="0" smtClean="0">
                <a:solidFill>
                  <a:schemeClr val="bg1"/>
                </a:solidFill>
                <a:latin typeface="Cambria" pitchFamily="18" charset="0"/>
              </a:rPr>
              <a:t>«Лунная ночь на Днепре». 1880 г.  </a:t>
            </a:r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г. </a:t>
            </a:r>
          </a:p>
        </p:txBody>
      </p:sp>
    </p:spTree>
    <p:extLst>
      <p:ext uri="{BB962C8B-B14F-4D97-AF65-F5344CB8AC3E}">
        <p14:creationId xmlns:p14="http://schemas.microsoft.com/office/powerpoint/2010/main" val="108378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4320480" cy="52537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24128" y="1196752"/>
            <a:ext cx="29523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ambria" pitchFamily="18" charset="0"/>
              </a:rPr>
              <a:t>В. Д. Поленов. 1844 -1927</a:t>
            </a:r>
            <a:endParaRPr lang="ru-RU" sz="3200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85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2568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6237312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Поленов В.Д. «Московский дворик». 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1878 г.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79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6093296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Поленов В.Д. 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«Золотая осень». 1893 г.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Cambria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1163"/>
            <a:ext cx="8785016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577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6093296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И. И. Левитан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. 1860 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- 1900  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Cambria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08720"/>
            <a:ext cx="3240360" cy="417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49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44427" y="1412776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И. И. Левитан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. «Осенний день, Сокольники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», 1879 г.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1"/>
            <a:ext cx="5112568" cy="6648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796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5805264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И. И. Левитан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. 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«Березовая роща», 1889 г.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23" y="548680"/>
            <a:ext cx="8769430" cy="5084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162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6236295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И. И. Левитан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. 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«Над вечным покоем», 1894 г.</a:t>
            </a:r>
          </a:p>
        </p:txBody>
      </p:sp>
      <p:pic>
        <p:nvPicPr>
          <p:cNvPr id="17410" name="Picture 2" descr="http://www.hudojnik-peredvijnik.ru/wp-content/uploads/2012/09/13levit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4587"/>
            <a:ext cx="8304857" cy="5861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155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" y="144463"/>
            <a:ext cx="4424984" cy="3644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975731"/>
            <a:ext cx="5885724" cy="2830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0490"/>
            <a:ext cx="3067050" cy="3638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623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9" y="84226"/>
            <a:ext cx="3417721" cy="2754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 descr="Васнецов Аполлинарий Михайлович «Озеро»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84226"/>
            <a:ext cx="5080313" cy="293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И. Репин «Какой простор!»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4762500" cy="309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http://www.hudojnik-peredvijnik.ru/wp-content/uploads/2012/10/9ostrouhov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615" y="4139387"/>
            <a:ext cx="4432915" cy="238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930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8775975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897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40768"/>
            <a:ext cx="3676650" cy="5197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1340768"/>
            <a:ext cx="417646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Cambria" pitchFamily="18" charset="0"/>
              </a:rPr>
              <a:t>Первая экспозиция </a:t>
            </a:r>
            <a:r>
              <a:rPr lang="ru-RU" sz="2800" b="1" dirty="0" smtClean="0">
                <a:latin typeface="Cambria" pitchFamily="18" charset="0"/>
              </a:rPr>
              <a:t>выставки. 1871 г.</a:t>
            </a:r>
          </a:p>
          <a:p>
            <a:pPr algn="ctr"/>
            <a:endParaRPr lang="ru-RU" sz="2800" b="1" dirty="0">
              <a:latin typeface="Cambria" pitchFamily="18" charset="0"/>
            </a:endParaRPr>
          </a:p>
          <a:p>
            <a:pPr algn="ctr"/>
            <a:r>
              <a:rPr lang="ru-RU" sz="2800" b="1" dirty="0" smtClean="0">
                <a:latin typeface="Cambria" pitchFamily="18" charset="0"/>
              </a:rPr>
              <a:t>Статья «Дебют выставки передвижников» в художественно-литературном и юмористическом журнале </a:t>
            </a:r>
          </a:p>
          <a:p>
            <a:pPr algn="ctr"/>
            <a:r>
              <a:rPr lang="ru-RU" sz="2800" b="1" dirty="0" smtClean="0">
                <a:latin typeface="Cambria" pitchFamily="18" charset="0"/>
              </a:rPr>
              <a:t>«Искры» № 50.</a:t>
            </a:r>
            <a:endParaRPr lang="ru-RU" sz="2800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87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" y="188640"/>
            <a:ext cx="8820025" cy="5705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4462" y="5893723"/>
            <a:ext cx="8820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itchFamily="18" charset="0"/>
              </a:rPr>
              <a:t>Группа членов Товарищества передвижных художественных выставок (1886 г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itchFamily="18" charset="0"/>
              </a:rPr>
              <a:t>.)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79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404664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Алексей Саврасов (1830 - 1897).</a:t>
            </a: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  <a:latin typeface="Cambr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412776"/>
            <a:ext cx="3816424" cy="4438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5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6170447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А.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Саврасов. «Сельский вид» 1867 г.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640960" cy="5765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081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40152" y="980728"/>
            <a:ext cx="28083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ambria" pitchFamily="18" charset="0"/>
              </a:rPr>
              <a:t>Алексей Саврасов. «Грачи прилетели»</a:t>
            </a:r>
          </a:p>
          <a:p>
            <a:pPr algn="ctr"/>
            <a:r>
              <a:rPr lang="ru-RU" sz="3200" b="1" smtClean="0">
                <a:solidFill>
                  <a:srgbClr val="002060"/>
                </a:solidFill>
                <a:latin typeface="Cambria" pitchFamily="18" charset="0"/>
              </a:rPr>
              <a:t>1871 г.</a:t>
            </a:r>
            <a:endParaRPr lang="ru-RU" sz="32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5"/>
            <a:ext cx="5400600" cy="6449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395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885</TotalTime>
  <Words>282</Words>
  <Application>Microsoft Office PowerPoint</Application>
  <PresentationFormat>Экран (4:3)</PresentationFormat>
  <Paragraphs>36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Book Antiqua</vt:lpstr>
      <vt:lpstr>Calibri</vt:lpstr>
      <vt:lpstr>Cambria</vt:lpstr>
      <vt:lpstr>Century Schoolbook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User</cp:lastModifiedBy>
  <cp:revision>49</cp:revision>
  <dcterms:created xsi:type="dcterms:W3CDTF">2017-04-26T09:34:58Z</dcterms:created>
  <dcterms:modified xsi:type="dcterms:W3CDTF">2021-04-01T07:55:24Z</dcterms:modified>
</cp:coreProperties>
</file>