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46" autoAdjust="0"/>
  </p:normalViewPr>
  <p:slideViewPr>
    <p:cSldViewPr>
      <p:cViewPr varScale="1">
        <p:scale>
          <a:sx n="122" d="100"/>
          <a:sy n="122" d="100"/>
        </p:scale>
        <p:origin x="-12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DE95E-69A6-4303-8E05-A8F41CF67E7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12BA0D-A24A-43B9-A495-414E4C5D3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A478F-5F20-4EC6-8366-D0E3F73E29B1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4ED94-2678-4B6F-9448-797BF1D06C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72000" y="909000"/>
            <a:ext cx="7200000" cy="50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08000" y="959612"/>
            <a:ext cx="7128000" cy="2412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ПЕРВАЯ ПОМОЩЬ ПРИ ТРАВМАХ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latin typeface="Arial" pitchFamily="34" charset="0"/>
                <a:cs typeface="Arial" pitchFamily="34" charset="0"/>
              </a:rPr>
              <a:t>§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000100" y="3429000"/>
            <a:ext cx="7128000" cy="2484000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Учебник «Физическая культура 5-6-7 классы»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Авторы: </a:t>
            </a:r>
            <a:r>
              <a:rPr lang="ru-RU" dirty="0" err="1" smtClean="0">
                <a:latin typeface="Arial" pitchFamily="34" charset="0"/>
                <a:ea typeface="+mj-ea"/>
                <a:cs typeface="Arial" pitchFamily="34" charset="0"/>
              </a:rPr>
              <a:t>Виленский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 М. Я., </a:t>
            </a:r>
            <a:r>
              <a:rPr lang="ru-RU" dirty="0" err="1" smtClean="0">
                <a:latin typeface="Arial" pitchFamily="34" charset="0"/>
                <a:ea typeface="+mj-ea"/>
                <a:cs typeface="Arial" pitchFamily="34" charset="0"/>
              </a:rPr>
              <a:t>Туревский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 И. М., </a:t>
            </a:r>
            <a:r>
              <a:rPr lang="ru-RU" dirty="0" err="1" smtClean="0">
                <a:latin typeface="Arial" pitchFamily="34" charset="0"/>
                <a:ea typeface="+mj-ea"/>
                <a:cs typeface="Arial" pitchFamily="34" charset="0"/>
              </a:rPr>
              <a:t>Торочкова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 Т. Ю., </a:t>
            </a:r>
            <a:r>
              <a:rPr lang="ru-RU" dirty="0" err="1" smtClean="0">
                <a:latin typeface="Arial" pitchFamily="34" charset="0"/>
                <a:ea typeface="+mj-ea"/>
                <a:cs typeface="Arial" pitchFamily="34" charset="0"/>
              </a:rPr>
              <a:t>Соколкина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 В. А., </a:t>
            </a:r>
            <a:r>
              <a:rPr lang="ru-RU" dirty="0" err="1" smtClean="0">
                <a:latin typeface="Arial" pitchFamily="34" charset="0"/>
                <a:ea typeface="+mj-ea"/>
                <a:cs typeface="Arial" pitchFamily="34" charset="0"/>
              </a:rPr>
              <a:t>Баландин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 Г. А., Назарова Н. Н., Казакова Т. Н., </a:t>
            </a:r>
            <a:r>
              <a:rPr lang="ru-RU" dirty="0" err="1" smtClean="0">
                <a:latin typeface="Arial" pitchFamily="34" charset="0"/>
                <a:ea typeface="+mj-ea"/>
                <a:cs typeface="Arial" pitchFamily="34" charset="0"/>
              </a:rPr>
              <a:t>Крайнов</a:t>
            </a: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 А. Н., Гребенщикова З. В., Алешина Н. С., Маслов М. В.</a:t>
            </a: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Arial" pitchFamily="34" charset="0"/>
                <a:ea typeface="+mj-ea"/>
                <a:cs typeface="Arial" pitchFamily="34" charset="0"/>
              </a:rPr>
              <a:t>7 класс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332000" y="3429000"/>
            <a:ext cx="64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000" y="819000"/>
            <a:ext cx="7560000" cy="5220000"/>
          </a:xfrm>
        </p:spPr>
        <p:txBody>
          <a:bodyPr>
            <a:noAutofit/>
          </a:bodyPr>
          <a:lstStyle/>
          <a:p>
            <a:pPr marL="0" indent="179388">
              <a:lnSpc>
                <a:spcPct val="200000"/>
              </a:lnSpc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время занятий физическими упражнениями нередко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возникает опасность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получения травм. Для того чтобы этого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не случилось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надо соблюдать правила безопасности, страховки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разминки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marL="0" indent="179388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Наиболее часто при занятиях физическими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упражнениями случаются ушибы, ссадины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потертости, раны,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кровотечения, растяжения мышц,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вывихи, переломы,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переохлаждения, солнечные удары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000" y="819000"/>
            <a:ext cx="7560000" cy="5220000"/>
          </a:xfrm>
        </p:spPr>
        <p:txBody>
          <a:bodyPr tIns="72000" bIns="72000">
            <a:noAutofit/>
          </a:bodyPr>
          <a:lstStyle/>
          <a:p>
            <a:pPr marL="0" indent="179388">
              <a:spcBef>
                <a:spcPts val="0"/>
              </a:spcBef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Ушибы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нередко сопровождаются повреждением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кровеносных сосудов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возникновением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подкожных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кровоизлияний (синяков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). 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результате возникает боль 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припухлость, изменяется цвет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кожи.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!  На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место ушиба наложите на 20-30 мин холодный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компресс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или лёд, после этого сделайте тугую повязку 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придайте возвышенное положение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пострадавшей части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тела.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Потёртости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связаны с повреждениями кожи на ногах 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руках из-за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трения или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давления.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!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Место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потёртости необходимо промыть перекисью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водорода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наложить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на него стерильную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повязку или наклеить бактерицидный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пластырь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000" y="819000"/>
            <a:ext cx="7560000" cy="5220000"/>
          </a:xfrm>
        </p:spPr>
        <p:txBody>
          <a:bodyPr tIns="72000" bIns="72000">
            <a:noAutofit/>
          </a:bodyPr>
          <a:lstStyle/>
          <a:p>
            <a:pPr marL="0" indent="179388">
              <a:spcBef>
                <a:spcPts val="0"/>
              </a:spcBef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Раны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бывают поверхностными, когда повреждена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только кожа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(ссадины), и глубокими, признаками которых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являются ощущение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боли и кровотечение.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Ссадина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промывается чистой водой и обрабатывается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перекисью водорода,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смазывается йодом или 2%-ным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раствором бриллиантовой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зелени (зелёнкой) и накладывается повязка.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Небольшие ссадины лучше оставить открытыми (без повязки).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Небольшую кровоточащую ранку на руке или ноге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следует, приподняв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конечность, продезинфицировать и наложить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давящую повязку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После этого необходимо удобно уложить или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посадить раненого.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000" y="819000"/>
            <a:ext cx="7560000" cy="5220000"/>
          </a:xfrm>
        </p:spPr>
        <p:txBody>
          <a:bodyPr tIns="72000" bIns="72000">
            <a:noAutofit/>
          </a:bodyPr>
          <a:lstStyle/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Кровотечения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Первая помощь при кровотечении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заключается 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том, чтобы его как можно быстрее остановить.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 кровотечении надо поднять вверх раненую конечность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наложить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давящую повязку на рану.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сильном кровотечении прижимают артерию к кости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выше места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ранения жгутом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(косынкой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или ремнем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). Жгут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накладывают не более чем на 1,5-2 ч, чтобы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ткани не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омертвели.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Под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жгут кладут записку с указанием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времени наложения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жгута.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носовом кровотечении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пострадавший должен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держать голову прямо.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Затем наложить холодный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компресс на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переносицу или затылок. В крылья носа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поместить ватный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фитилёк, смоченный перекисью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водорода. Нельзя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сморкаться и зажимать нос платком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!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000" y="819000"/>
            <a:ext cx="7560000" cy="5220000"/>
          </a:xfrm>
        </p:spPr>
        <p:txBody>
          <a:bodyPr tIns="72000" bIns="72000">
            <a:noAutofit/>
          </a:bodyPr>
          <a:lstStyle/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Растяжения мышц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сопровождаются болью и образованием припухлости на месте травмы.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!  На повреждённое место следует наложить холодный компресс и тугую повязку, а также ограничить движения.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Вывихи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сопровождаются резкой болью при движении.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!  Повреждённой конечности следует обеспечить покой и зафиксировать её с помощью линейки, планки или рейки. Самим ВЫВИХ вправлять нельзя. Это должен делать врач.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000" y="819000"/>
            <a:ext cx="7560000" cy="5220000"/>
          </a:xfrm>
        </p:spPr>
        <p:txBody>
          <a:bodyPr tIns="72000" bIns="72000">
            <a:noAutofit/>
          </a:bodyPr>
          <a:lstStyle/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endParaRPr lang="ru-RU" sz="1800" b="1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Перелом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Пострадавшему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необходимо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обеспечить полный покой и неподвижность повреждённой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конечности. Для этого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используют специальные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или импровизированные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шины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(доска,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линейка, рейка),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фиксируя два ближайших к месту перелома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сустава.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повреждении позвоночника пострадавшего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укладывают на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щит или доску 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отвозят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больницу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9240" y="3035916"/>
            <a:ext cx="2865520" cy="14098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000" y="819000"/>
            <a:ext cx="7560000" cy="5220000"/>
          </a:xfrm>
        </p:spPr>
        <p:txBody>
          <a:bodyPr tIns="72000" bIns="72000">
            <a:noAutofit/>
          </a:bodyPr>
          <a:lstStyle/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Солнечный и тепловой удары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возникают 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результате продолжительных занятий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на солнце или в тёплой одежде. 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таких случаях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появляется слабость, побледнение кожи,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головокружение,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тяжесть в ногах и тошнота.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!  Пострадавшего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необходимо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перевести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тень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расстегнуть верхнюю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одежду 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приподнять голову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положить смоченную 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воде косынку (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платок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голову и область сердца.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Переохлаждение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организма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179388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!  При переохлаждении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необходимо как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можно быстрее попасть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помещение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согреться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помощью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одеял,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одежды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грелки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если есть возможность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принять тёплую ванну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выпить сладкого горячего чая.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826</TotalTime>
  <Words>606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ПЕРВАЯ ПОМОЩЬ ПРИ ТРАВМАХ § 5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Olga</cp:lastModifiedBy>
  <cp:revision>73</cp:revision>
  <dcterms:created xsi:type="dcterms:W3CDTF">2021-12-20T02:12:03Z</dcterms:created>
  <dcterms:modified xsi:type="dcterms:W3CDTF">2022-05-16T14:08:37Z</dcterms:modified>
</cp:coreProperties>
</file>