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292" r:id="rId10"/>
    <p:sldId id="307" r:id="rId11"/>
    <p:sldId id="256" r:id="rId12"/>
    <p:sldId id="257" r:id="rId13"/>
    <p:sldId id="273" r:id="rId14"/>
    <p:sldId id="260" r:id="rId15"/>
    <p:sldId id="262" r:id="rId16"/>
    <p:sldId id="265" r:id="rId17"/>
    <p:sldId id="270" r:id="rId18"/>
    <p:sldId id="269" r:id="rId19"/>
    <p:sldId id="268" r:id="rId20"/>
    <p:sldId id="267" r:id="rId21"/>
    <p:sldId id="308" r:id="rId22"/>
    <p:sldId id="277" r:id="rId23"/>
    <p:sldId id="275" r:id="rId24"/>
    <p:sldId id="274" r:id="rId25"/>
    <p:sldId id="278" r:id="rId26"/>
    <p:sldId id="279" r:id="rId27"/>
    <p:sldId id="282" r:id="rId28"/>
    <p:sldId id="281" r:id="rId29"/>
    <p:sldId id="283" r:id="rId30"/>
    <p:sldId id="280" r:id="rId31"/>
    <p:sldId id="285" r:id="rId32"/>
    <p:sldId id="286" r:id="rId33"/>
    <p:sldId id="302" r:id="rId34"/>
    <p:sldId id="303" r:id="rId35"/>
    <p:sldId id="304" r:id="rId36"/>
    <p:sldId id="305" r:id="rId37"/>
    <p:sldId id="287" r:id="rId38"/>
    <p:sldId id="288" r:id="rId39"/>
    <p:sldId id="289" r:id="rId4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90000"/>
    <a:srgbClr val="80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6436" y="1524000"/>
            <a:ext cx="6631128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6437" y="4876800"/>
            <a:ext cx="53734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988707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046082" y="0"/>
            <a:ext cx="5097917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14680" y="0"/>
            <a:ext cx="5029319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128" y="685800"/>
            <a:ext cx="3201234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0" y="685800"/>
            <a:ext cx="4115872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128" y="4724400"/>
            <a:ext cx="3201234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9536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899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58750" y="685801"/>
            <a:ext cx="914639" cy="54864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0613" y="685800"/>
            <a:ext cx="6116642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7202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0086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3" y="3429000"/>
            <a:ext cx="7202776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0612" y="685800"/>
            <a:ext cx="5659324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7889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0613" y="1828800"/>
            <a:ext cx="3487057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29" y="1828801"/>
            <a:ext cx="3487060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13878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381000"/>
            <a:ext cx="720277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3485690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0613" y="2438400"/>
            <a:ext cx="3487057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6330" y="1676400"/>
            <a:ext cx="3487059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6330" y="2438400"/>
            <a:ext cx="348705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5692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1311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6312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6128" y="0"/>
            <a:ext cx="3663626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24726" y="0"/>
            <a:ext cx="3526431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685800"/>
            <a:ext cx="268675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685800"/>
            <a:ext cx="4114799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0612" y="4724400"/>
            <a:ext cx="268675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19575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6128" y="0"/>
            <a:ext cx="3663626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4726" y="0"/>
            <a:ext cx="3526431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685800"/>
            <a:ext cx="268675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0" y="685800"/>
            <a:ext cx="4115872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0612" y="4724400"/>
            <a:ext cx="268675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1934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381000"/>
            <a:ext cx="720277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0613" y="1828800"/>
            <a:ext cx="72027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01122" y="6400801"/>
            <a:ext cx="9903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70613" y="6400801"/>
            <a:ext cx="4744685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58749" y="6400801"/>
            <a:ext cx="914640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8;&#1072;&#1085;&#1103;\Desktop\&#1076;&#1077;&#1090;&#1089;&#1090;&#1074;&#1086;,%20&#1086;&#1087;&#1072;&#1083;&#1077;&#1085;&#1085;&#1086;&#1077;%20&#1074;&#1086;&#1081;&#1085;&#1086;&#1081;\Pesni_voennyh_let_-_Belye_panamki_(iPlayer.fm)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85;&#1103;\Desktop\&#1076;&#1077;&#1090;&#1089;&#1090;&#1074;&#1086;,%20&#1086;&#1087;&#1072;&#1083;&#1077;&#1085;&#1085;&#1086;&#1077;%20&#1074;&#1086;&#1081;&#1085;&#1086;&#1081;\Metronom_-_Minuta_molchaniya_(iPlayer.fm).mp3" TargetMode="Externa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C:\Users\Таня\Desktop\к 9 мая\orden_otechestvennoy_voyny_168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62000" y="1981200"/>
            <a:ext cx="62263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Детство,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опаленное войной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3914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1224" y="914400"/>
            <a:ext cx="7202776" cy="5486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Мне на веку запомнилось немало.</a:t>
            </a:r>
          </a:p>
          <a:p>
            <a:pPr>
              <a:buNone/>
            </a:pPr>
            <a:r>
              <a:rPr lang="ru-RU" dirty="0" smtClean="0"/>
              <a:t>И только детство вспомнить не могу:</a:t>
            </a:r>
          </a:p>
          <a:p>
            <a:pPr>
              <a:buNone/>
            </a:pPr>
            <a:r>
              <a:rPr lang="ru-RU" dirty="0" smtClean="0"/>
              <a:t>Его война как стебелек, сломала</a:t>
            </a:r>
          </a:p>
          <a:p>
            <a:pPr>
              <a:buNone/>
            </a:pPr>
            <a:r>
              <a:rPr lang="ru-RU" dirty="0" smtClean="0"/>
              <a:t>Июньским днем за речкой, на лугу.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Была земля и жесткой, и метельной.</a:t>
            </a:r>
          </a:p>
          <a:p>
            <a:pPr>
              <a:buNone/>
            </a:pPr>
            <a:r>
              <a:rPr lang="ru-RU" dirty="0" smtClean="0"/>
              <a:t>Была судьба у всех людей одна.</a:t>
            </a:r>
          </a:p>
          <a:p>
            <a:pPr>
              <a:buNone/>
            </a:pPr>
            <a:r>
              <a:rPr lang="ru-RU" dirty="0" smtClean="0"/>
              <a:t>У нас и детства не было отдельно,</a:t>
            </a:r>
          </a:p>
          <a:p>
            <a:pPr>
              <a:buNone/>
            </a:pPr>
            <a:r>
              <a:rPr lang="ru-RU" dirty="0" smtClean="0"/>
              <a:t>А были вместе детство и война.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к 9 мая\1224495248_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9" y="0"/>
            <a:ext cx="9149719" cy="6858000"/>
          </a:xfrm>
          <a:prstGeom prst="rect">
            <a:avLst/>
          </a:prstGeom>
          <a:noFill/>
        </p:spPr>
      </p:pic>
      <p:pic>
        <p:nvPicPr>
          <p:cNvPr id="1027" name="Picture 3" descr="C:\Users\Таня\Desktop\к 9 мая\сыны полка\0_2b9da_76117a9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"/>
            <a:ext cx="1935385" cy="2971800"/>
          </a:xfrm>
          <a:prstGeom prst="rect">
            <a:avLst/>
          </a:prstGeom>
          <a:noFill/>
        </p:spPr>
      </p:pic>
      <p:pic>
        <p:nvPicPr>
          <p:cNvPr id="1028" name="Picture 4" descr="C:\Users\Таня\Desktop\к 9 мая\сыны полка\0_5b884_e1e74f6c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304800"/>
            <a:ext cx="1979962" cy="2971800"/>
          </a:xfrm>
          <a:prstGeom prst="rect">
            <a:avLst/>
          </a:prstGeom>
          <a:noFill/>
        </p:spPr>
      </p:pic>
      <p:pic>
        <p:nvPicPr>
          <p:cNvPr id="1031" name="Picture 7" descr="C:\Users\Таня\Desktop\к 9 мая\сыны полка\46048_o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304800"/>
            <a:ext cx="1903023" cy="3057524"/>
          </a:xfrm>
          <a:prstGeom prst="rect">
            <a:avLst/>
          </a:prstGeom>
          <a:noFill/>
        </p:spPr>
      </p:pic>
      <p:pic>
        <p:nvPicPr>
          <p:cNvPr id="1032" name="Picture 8" descr="C:\Users\Таня\Desktop\к 9 мая\сыны полка\25574679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8200" y="304800"/>
            <a:ext cx="1953883" cy="2876548"/>
          </a:xfrm>
          <a:prstGeom prst="rect">
            <a:avLst/>
          </a:prstGeom>
          <a:noFill/>
        </p:spPr>
      </p:pic>
      <p:pic>
        <p:nvPicPr>
          <p:cNvPr id="1035" name="Picture 11" descr="C:\Users\Таня\Desktop\к 9 мая\сыны полка\Order_of_Glory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1828800"/>
            <a:ext cx="2087338" cy="3094021"/>
          </a:xfrm>
          <a:prstGeom prst="rect">
            <a:avLst/>
          </a:prstGeom>
          <a:noFill/>
        </p:spPr>
      </p:pic>
      <p:pic>
        <p:nvPicPr>
          <p:cNvPr id="1036" name="Picture 12" descr="C:\Users\Таня\Desktop\к 9 мая\сыны полка\young-soldier-1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" y="1899864"/>
            <a:ext cx="2650406" cy="2976936"/>
          </a:xfrm>
          <a:prstGeom prst="rect">
            <a:avLst/>
          </a:prstGeom>
          <a:noFill/>
        </p:spPr>
      </p:pic>
      <p:pic>
        <p:nvPicPr>
          <p:cNvPr id="1037" name="Picture 13" descr="C:\Users\Таня\Desktop\к 9 мая\сыны полка\1329680412_detyiv-1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9800" y="1828800"/>
            <a:ext cx="2141181" cy="3200400"/>
          </a:xfrm>
          <a:prstGeom prst="rect">
            <a:avLst/>
          </a:prstGeom>
          <a:noFill/>
        </p:spPr>
      </p:pic>
      <p:pic>
        <p:nvPicPr>
          <p:cNvPr id="1029" name="Picture 5" descr="C:\Users\Таня\Desktop\к 9 мая\сыны полка\2595_s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81800" y="3810000"/>
            <a:ext cx="1998421" cy="2686050"/>
          </a:xfrm>
          <a:prstGeom prst="rect">
            <a:avLst/>
          </a:prstGeom>
          <a:noFill/>
        </p:spPr>
      </p:pic>
      <p:pic>
        <p:nvPicPr>
          <p:cNvPr id="1034" name="Picture 10" descr="C:\Users\Таня\Desktop\к 9 мая\сыны полка\n115_vanja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95800" y="3733800"/>
            <a:ext cx="2057400" cy="2806294"/>
          </a:xfrm>
          <a:prstGeom prst="rect">
            <a:avLst/>
          </a:prstGeom>
          <a:noFill/>
        </p:spPr>
      </p:pic>
      <p:pic>
        <p:nvPicPr>
          <p:cNvPr id="1033" name="Picture 9" descr="C:\Users\Таня\Desktop\к 9 мая\сыны полка\gvsp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76797" y="3733800"/>
            <a:ext cx="1864963" cy="2819400"/>
          </a:xfrm>
          <a:prstGeom prst="rect">
            <a:avLst/>
          </a:prstGeom>
          <a:noFill/>
        </p:spPr>
      </p:pic>
      <p:pic>
        <p:nvPicPr>
          <p:cNvPr id="1030" name="Picture 6" descr="C:\Users\Таня\Desktop\к 9 мая\сыны полка\18127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800" y="3733800"/>
            <a:ext cx="1903647" cy="284214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57200" y="5288340"/>
            <a:ext cx="8229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Дети в это страшное время были 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не только жертвами, они становились воинами,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х</a:t>
            </a:r>
            <a:r>
              <a:rPr lang="ru-RU" sz="2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рабро шли защищать свою Родину,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своих матерей, братьев и сестер.</a:t>
            </a:r>
            <a:endParaRPr lang="ru-RU" sz="2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Таня\Desktop\к 9 мая\сыны полка\0_6744d_98e01792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2400" y="4953000"/>
            <a:ext cx="8775159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Некоторые из ребят попадали в армию в возрасте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9-11 лет, и остались со своим полком</a:t>
            </a:r>
          </a:p>
          <a:p>
            <a:pPr algn="ctr"/>
            <a:r>
              <a:rPr lang="ru-RU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всех фронтах, от России до Германии,</a:t>
            </a:r>
          </a:p>
          <a:p>
            <a:pPr algn="ctr"/>
            <a:r>
              <a:rPr lang="ru-RU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28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конца войны.</a:t>
            </a:r>
            <a:endParaRPr lang="ru-RU" sz="28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1218054418_63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447800"/>
            <a:ext cx="3462338" cy="5334000"/>
          </a:xfrm>
          <a:prstGeom prst="rect">
            <a:avLst/>
          </a:prstGeom>
          <a:noFill/>
          <a:ln w="9525">
            <a:solidFill>
              <a:srgbClr val="CC3399"/>
            </a:solidFill>
            <a:miter lim="800000"/>
            <a:headEnd/>
            <a:tailEnd/>
          </a:ln>
        </p:spPr>
      </p:pic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1066800" y="152400"/>
            <a:ext cx="6858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Всё для фронта,</a:t>
            </a:r>
          </a:p>
          <a:p>
            <a:pPr algn="ctr"/>
            <a:r>
              <a:rPr lang="ru-RU" sz="2400" b="1" kern="10">
                <a:ln w="317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всё для Победы!</a:t>
            </a:r>
          </a:p>
        </p:txBody>
      </p:sp>
      <p:pic>
        <p:nvPicPr>
          <p:cNvPr id="30727" name="Picture 7" descr="image002_0031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/>
          <a:stretch>
            <a:fillRect/>
          </a:stretch>
        </p:blipFill>
        <p:spPr bwMode="auto">
          <a:xfrm>
            <a:off x="4267200" y="1524000"/>
            <a:ext cx="4495800" cy="2674938"/>
          </a:xfrm>
          <a:prstGeom prst="rect">
            <a:avLst/>
          </a:prstGeom>
          <a:noFill/>
          <a:ln w="9525">
            <a:solidFill>
              <a:srgbClr val="CC3399"/>
            </a:solidFill>
            <a:miter lim="800000"/>
            <a:headEnd/>
            <a:tailEnd/>
          </a:ln>
        </p:spPr>
      </p:pic>
      <p:pic>
        <p:nvPicPr>
          <p:cNvPr id="30728" name="Picture 8" descr="1940_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4343400"/>
            <a:ext cx="4038600" cy="2347913"/>
          </a:xfrm>
          <a:prstGeom prst="rect">
            <a:avLst/>
          </a:prstGeom>
          <a:noFill/>
          <a:ln w="9525">
            <a:solidFill>
              <a:srgbClr val="CC3399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Таня\Desktop\к 9 мая\в тылу\detivoin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979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00200" y="5867400"/>
            <a:ext cx="63434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Отцы на фронт – дети на завод</a:t>
            </a:r>
            <a:endParaRPr lang="ru-RU" sz="3200" b="1" cap="none" spc="0" dirty="0">
              <a:ln w="12700">
                <a:solidFill>
                  <a:srgbClr val="99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аня\Desktop\к 9 мая\в тылу\victory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8073"/>
            <a:ext cx="5105400" cy="69060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22973" y="1600200"/>
            <a:ext cx="4221027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Подростки работали 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заводах по 12-14 часов. 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Многие ребята были малы 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ростом и не доставали 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 станка.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Они подставляли к 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станку ящики, вставали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них и работали,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забывая про сон и отдых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Таня\Desktop\к 9 мая\dscn0027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8687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52400"/>
            <a:ext cx="913423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Дети не только выживали сами, но и растили своих</a:t>
            </a:r>
          </a:p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братьев и сестер, помогали своим семьям,  своему</a:t>
            </a:r>
          </a:p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колхозу, помогали своей стране выжить. </a:t>
            </a:r>
            <a:endParaRPr lang="ru-RU" sz="2800" b="1" dirty="0">
              <a:ln w="12700">
                <a:solidFill>
                  <a:srgbClr val="99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Таня\Desktop\к 9 мая\в тылу\5426246k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42" y="0"/>
            <a:ext cx="912035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62000" y="6019800"/>
            <a:ext cx="5732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Работали на лесозаготовках</a:t>
            </a:r>
            <a:endParaRPr lang="ru-RU" sz="3200" b="1" dirty="0">
              <a:ln w="12700">
                <a:solidFill>
                  <a:srgbClr val="99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Таня\Desktop\к 9 мая\в тылу\22_warkids_768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785" y="0"/>
            <a:ext cx="921223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" y="6019800"/>
            <a:ext cx="824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Девочки собирали в тайге орехи, ягоды, грибы</a:t>
            </a:r>
            <a:endParaRPr lang="ru-RU" sz="2800" b="1" dirty="0">
              <a:ln w="12700">
                <a:solidFill>
                  <a:srgbClr val="99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Таня\Desktop\к 9 мая\госпиталь\252843-4951f659ae174b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791" y="0"/>
            <a:ext cx="919799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638800"/>
            <a:ext cx="664156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Помогали медицинским работникам </a:t>
            </a:r>
          </a:p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ухаживать за ранеными</a:t>
            </a:r>
            <a:endParaRPr lang="ru-RU" sz="2800" b="1" dirty="0">
              <a:ln w="12700">
                <a:solidFill>
                  <a:srgbClr val="99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к 9 мая\к песне\wall_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esni_voennyh_let_-_Belye_panamki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7338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Таня\Desktop\к 9 мая\госпиталь\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14400" y="152400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99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Устраивали концерты и писали письма</a:t>
            </a:r>
            <a:endParaRPr lang="ru-RU" sz="2800" b="1" dirty="0">
              <a:ln w="12700">
                <a:solidFill>
                  <a:srgbClr val="99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52600" y="2057400"/>
            <a:ext cx="7202776" cy="434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Блокада… Далеко как это слово</a:t>
            </a:r>
          </a:p>
          <a:p>
            <a:pPr>
              <a:buNone/>
            </a:pPr>
            <a:r>
              <a:rPr lang="ru-RU" sz="2800" dirty="0" smtClean="0"/>
              <a:t>От наших мирных светлых дней.</a:t>
            </a:r>
          </a:p>
          <a:p>
            <a:pPr>
              <a:buNone/>
            </a:pPr>
            <a:r>
              <a:rPr lang="ru-RU" sz="2800" dirty="0" smtClean="0"/>
              <a:t>Произношу его и вижу снова</a:t>
            </a:r>
          </a:p>
          <a:p>
            <a:pPr>
              <a:buNone/>
            </a:pPr>
            <a:r>
              <a:rPr lang="ru-RU" sz="2800" dirty="0" smtClean="0"/>
              <a:t>Голодных  умирающих детей.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Таня\Desktop\к 9 мая\блокадные дети\DV_000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Таня\Desktop\к 9 мая\блокадные дети\88cbc18ff010eda0-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Таня\Desktop\к 9 мая\блокадные дети\2a42297b1ee29eadd5df286b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95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" y="0"/>
            <a:ext cx="87607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C00000"/>
                </a:solidFill>
              </a:rPr>
              <a:t>Несмотря на блокаду школы в Ленинграде не закрылись.</a:t>
            </a:r>
          </a:p>
          <a:p>
            <a:pPr algn="ctr"/>
            <a:r>
              <a:rPr lang="ru-RU" sz="24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C00000"/>
                </a:solidFill>
              </a:rPr>
              <a:t>Урок продолжался 20-25 минут: больше не выдерживали</a:t>
            </a:r>
          </a:p>
          <a:p>
            <a:pPr algn="ctr"/>
            <a:r>
              <a:rPr lang="ru-RU" sz="2400" b="1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C00000"/>
                </a:solidFill>
              </a:rPr>
              <a:t>ни учителя , ни школьники.</a:t>
            </a:r>
            <a:endParaRPr lang="ru-RU" sz="24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Таня\Desktop\к 9 мая\в тылу\1943ST-BW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377" y="0"/>
            <a:ext cx="919875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33716" y="0"/>
            <a:ext cx="3815468" cy="68788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Я учился писать…</a:t>
            </a:r>
          </a:p>
          <a:p>
            <a:r>
              <a:rPr lang="ru-RU" sz="1700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Мимо школы – колонны, колонны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Колыхались рекой </a:t>
            </a:r>
          </a:p>
          <a:p>
            <a:r>
              <a:rPr lang="ru-RU" sz="1700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И впадали в невидимый фронт…</a:t>
            </a:r>
          </a:p>
          <a:p>
            <a:endParaRPr lang="ru-RU" sz="1700" dirty="0" smtClean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ru-RU" sz="1700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Я учился писать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Не спеша, с нажимом, с наклоном.</a:t>
            </a:r>
          </a:p>
          <a:p>
            <a:r>
              <a:rPr lang="ru-RU" sz="1700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И скрипело стальное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Защитного цвета перо,</a:t>
            </a:r>
          </a:p>
          <a:p>
            <a:endParaRPr lang="ru-RU" sz="1700" cap="none" spc="0" dirty="0" smtClean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Я учился писать…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Лихорадочно били зенитки, 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У войны отвоевывая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Островки тишины,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И таскал я в карманах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Тяжелые рваные слитки,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Как горячие метеориты войны…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Я учился писать,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И хрустящие хлебные карточки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От себя отрывала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По клеточке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Мать,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Чтоб меня не тошнило,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Чтоб меня не шатало за партою.</a:t>
            </a:r>
          </a:p>
          <a:p>
            <a:r>
              <a:rPr lang="ru-RU" sz="170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</a:rPr>
              <a:t>Я учился писать!</a:t>
            </a:r>
          </a:p>
          <a:p>
            <a:endParaRPr lang="ru-RU" sz="1600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Таня\Desktop\к 9 мая\в тылу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7850367" cy="57901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14400" y="5657671"/>
            <a:ext cx="74077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rgbClr val="990000"/>
                  </a:solidFill>
                  <a:prstDash val="solid"/>
                </a:ln>
                <a:solidFill>
                  <a:srgbClr val="990000"/>
                </a:solidFill>
              </a:rPr>
              <a:t>Любая война – это боль, слезы, потери и смерть. </a:t>
            </a:r>
          </a:p>
          <a:p>
            <a:pPr algn="ctr"/>
            <a:r>
              <a:rPr lang="ru-RU" sz="2400" b="1" cap="none" spc="0" dirty="0" smtClean="0">
                <a:ln w="19050">
                  <a:solidFill>
                    <a:srgbClr val="990000"/>
                  </a:solidFill>
                  <a:prstDash val="solid"/>
                </a:ln>
                <a:solidFill>
                  <a:srgbClr val="990000"/>
                </a:solidFill>
              </a:rPr>
              <a:t>Любая война не разбирает свои жертвы,</a:t>
            </a:r>
          </a:p>
          <a:p>
            <a:pPr algn="ctr"/>
            <a:r>
              <a:rPr lang="ru-RU" sz="2400" b="1" dirty="0" smtClean="0">
                <a:ln w="19050">
                  <a:solidFill>
                    <a:srgbClr val="990000"/>
                  </a:solidFill>
                  <a:prstDash val="solid"/>
                </a:ln>
                <a:solidFill>
                  <a:srgbClr val="990000"/>
                </a:solidFill>
              </a:rPr>
              <a:t>у</a:t>
            </a:r>
            <a:r>
              <a:rPr lang="ru-RU" sz="2400" b="1" cap="none" spc="0" dirty="0" smtClean="0">
                <a:ln w="19050">
                  <a:solidFill>
                    <a:srgbClr val="990000"/>
                  </a:solidFill>
                  <a:prstDash val="solid"/>
                </a:ln>
                <a:solidFill>
                  <a:srgbClr val="990000"/>
                </a:solidFill>
              </a:rPr>
              <a:t>ничтожая самое святое – жизнь детей. </a:t>
            </a:r>
            <a:endParaRPr lang="ru-RU" sz="2400" b="1" cap="none" spc="0" dirty="0">
              <a:ln w="19050">
                <a:solidFill>
                  <a:srgbClr val="990000"/>
                </a:solidFill>
                <a:prstDash val="solid"/>
              </a:ln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Таня\Desktop\к 9 мая\концлагерь\124099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751" y="0"/>
            <a:ext cx="930950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38400" y="2590800"/>
            <a:ext cx="46506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Освенцим</a:t>
            </a:r>
            <a:endParaRPr lang="ru-RU" sz="7200" b="1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6600" y="2667000"/>
            <a:ext cx="29402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Дахау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4600" y="2743200"/>
            <a:ext cx="47596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Майданек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2819400"/>
            <a:ext cx="54777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Бухенвальд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19400" y="2743200"/>
            <a:ext cx="38106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Ора-дур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14800" y="2895600"/>
            <a:ext cx="410275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Лидице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48000" y="2209800"/>
            <a:ext cx="396788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Бабий Яр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19400" y="2667000"/>
            <a:ext cx="35670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Хатынь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6800" y="2057400"/>
            <a:ext cx="656301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1371600" indent="-1371600" algn="ctr">
              <a:buAutoNum type="arabicPlain" startAt="2"/>
            </a:pPr>
            <a:r>
              <a:rPr lang="ru-RU" sz="8000" b="1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</a:t>
            </a:r>
            <a:r>
              <a:rPr lang="ru-RU" sz="80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иллиона</a:t>
            </a:r>
          </a:p>
          <a:p>
            <a:pPr marL="1371600" indent="-1371600" algn="ctr"/>
            <a:r>
              <a:rPr lang="ru-RU" sz="80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детей</a:t>
            </a:r>
            <a:endParaRPr lang="ru-RU" sz="80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52600" y="2667000"/>
            <a:ext cx="50353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Треблинка</a:t>
            </a:r>
            <a:endParaRPr lang="ru-RU" sz="7200" b="1" cap="none" spc="0" dirty="0">
              <a:ln w="19050">
                <a:solidFill>
                  <a:srgbClr val="8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Таня\Desktop\к 9 мая\концлагерь\640.2211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57" y="297679"/>
            <a:ext cx="9133343" cy="61031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Таня\Desktop\к 9 мая\концлагерь\65B8E31F137B85B04AA571CFDE32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276"/>
            <a:ext cx="5257800" cy="689356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7800" y="990600"/>
            <a:ext cx="3886200" cy="6096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Из воспоминаний Василия Яковлевича Петренко, Героя Советского Союза, одного из освободителей Освенцима.</a:t>
            </a:r>
          </a:p>
          <a:p>
            <a:pPr>
              <a:buNone/>
            </a:pPr>
            <a:r>
              <a:rPr lang="ru-RU" sz="1800" dirty="0" smtClean="0"/>
              <a:t>Я приехал туда 29 января 1945 г.</a:t>
            </a:r>
          </a:p>
          <a:p>
            <a:pPr>
              <a:buNone/>
            </a:pPr>
            <a:r>
              <a:rPr lang="ru-RU" sz="1800" dirty="0" smtClean="0"/>
              <a:t>    Нормальных людей я не видел. Немцы там оставили немощных, остальных угнали 18 января – всех, кто мог ходить. </a:t>
            </a:r>
          </a:p>
          <a:p>
            <a:pPr>
              <a:buNone/>
            </a:pPr>
            <a:r>
              <a:rPr lang="ru-RU" sz="1800" dirty="0" smtClean="0"/>
              <a:t>    Потом я увидел детей… Ребятишки молчали и показывали только номера, вытатуированные на руке. Слез у этих людей не было. Я видел, они пытаются утереть глаза, а глаза оставались сухими…</a:t>
            </a:r>
            <a:endParaRPr lang="ru-RU" sz="1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Таня\Desktop\к 9 мая\к песне\children_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173" y="0"/>
            <a:ext cx="940408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7301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Таня\Desktop\к 9 мая\концлагерь\800x600_5y7aI739sVN67O511uv6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724" y="0"/>
            <a:ext cx="917672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Users\Таня\Desktop\к 9 мая\h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14800" cy="6919722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67200" y="228600"/>
            <a:ext cx="4876800" cy="6324600"/>
          </a:xfrm>
        </p:spPr>
        <p:txBody>
          <a:bodyPr>
            <a:normAutofit lnSpcReduction="10000"/>
          </a:bodyPr>
          <a:lstStyle/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Дымятся трубы. Крематорий. Освенцим.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Я уже развеян,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Лечу над Родиной,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Я и такой, сожженный, верен.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Граница. Родина. Смоленщина.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Ветряк. Речушка. Перевоз.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Седая сгорбленная женщина,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Полуослепшая от слез.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Ее морщины словно шрамы.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Глаза с извечною мольбой.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Кричу, кричу ей: - Здравствуй, мама!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Я снова дома, я с тобой.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Вновь буду жить под отчей крышей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И никуда не пропадать…-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А мать меня совсем не слышит,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Меня не замечает мать.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Стоит, качается былинкой,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Концы платка прижав к плечу.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А я над нею пепелинкой</a:t>
            </a:r>
          </a:p>
          <a:p>
            <a:pPr>
              <a:lnSpc>
                <a:spcPct val="50000"/>
              </a:lnSpc>
              <a:buNone/>
            </a:pPr>
            <a:r>
              <a:rPr lang="ru-RU" sz="1800" dirty="0" smtClean="0"/>
              <a:t>Летаю и кричу, кричу…</a:t>
            </a:r>
            <a:endParaRPr lang="ru-RU" sz="1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6400" y="304800"/>
            <a:ext cx="4789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Пионеры-герои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C:\Users\Таня\Desktop\к 9 мая\пионеры-герои\60457180_Golikov_len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710" y="1524000"/>
            <a:ext cx="2089690" cy="2819400"/>
          </a:xfrm>
          <a:prstGeom prst="rect">
            <a:avLst/>
          </a:prstGeom>
          <a:noFill/>
        </p:spPr>
      </p:pic>
      <p:pic>
        <p:nvPicPr>
          <p:cNvPr id="1027" name="Picture 3" descr="C:\Users\Таня\Desktop\к 9 мая\пионеры-герои\0015-031-Marat-Kazej-...Vojna-obrushilas-na-belorusskuju-zemlj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1524000"/>
            <a:ext cx="2533374" cy="2819400"/>
          </a:xfrm>
          <a:prstGeom prst="rect">
            <a:avLst/>
          </a:prstGeom>
          <a:noFill/>
        </p:spPr>
      </p:pic>
      <p:pic>
        <p:nvPicPr>
          <p:cNvPr id="1028" name="Picture 4" descr="C:\Users\Таня\Desktop\к 9 мая\пионеры-герои\valakotykваля коти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3600753"/>
            <a:ext cx="2286000" cy="2800047"/>
          </a:xfrm>
          <a:prstGeom prst="rect">
            <a:avLst/>
          </a:prstGeom>
          <a:noFill/>
        </p:spPr>
      </p:pic>
      <p:pic>
        <p:nvPicPr>
          <p:cNvPr id="1029" name="Picture 5" descr="C:\Users\Таня\Desktop\к 9 мая\пионеры-герои\newphoto3270зина портнов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13616" y="3717925"/>
            <a:ext cx="1820184" cy="2682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Таня\Desktop\к 9 мая\пионеры-герои\60457180_Golikov_len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28600"/>
            <a:ext cx="3657600" cy="493481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5486400"/>
            <a:ext cx="720277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Герой Советского Союза Леня Голиков. Погиб в 1943 году в бою у села Станки Псковской области.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аня\Desktop\к 9 мая\пионеры-герои\0015-031-Marat-Kazej-...Vojna-obrushilas-na-belorusskuju-zemlj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81000"/>
            <a:ext cx="4057374" cy="4515464"/>
          </a:xfrm>
          <a:prstGeom prst="rect">
            <a:avLst/>
          </a:prstGeom>
          <a:noFill/>
        </p:spPr>
      </p:pic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381000" y="5181600"/>
            <a:ext cx="720277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Герой Советского Союза Марат Казей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Погиб в мае 1944 года. Подорвал себя и немецких солдат гранатой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Таня\Desktop\к 9 мая\пионеры-герои\valakotykваля кот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304800"/>
            <a:ext cx="4114800" cy="5040085"/>
          </a:xfrm>
          <a:prstGeom prst="rect">
            <a:avLst/>
          </a:prstGeom>
          <a:noFill/>
        </p:spPr>
      </p:pic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381000" y="5486400"/>
            <a:ext cx="720277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Герой Советского Союза Валя Котик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Погиб в феврале 1944 года при освобождении города </a:t>
            </a:r>
            <a:r>
              <a:rPr lang="ru-RU" sz="2800" b="1" dirty="0" err="1" smtClean="0">
                <a:solidFill>
                  <a:schemeClr val="bg1"/>
                </a:solidFill>
              </a:rPr>
              <a:t>Изяславля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Таня\Desktop\к 9 мая\пионеры-герои\newphoto3270зина портн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04800"/>
            <a:ext cx="3648984" cy="5378450"/>
          </a:xfrm>
          <a:prstGeom prst="rect">
            <a:avLst/>
          </a:prstGeom>
          <a:noFill/>
        </p:spPr>
      </p:pic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533400" y="5715000"/>
            <a:ext cx="7202776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bg1"/>
                </a:solidFill>
              </a:rPr>
              <a:t>Герой Советского Союза Зина Портнова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Jul06344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  <a:headEnd/>
            <a:tailEnd/>
          </a:ln>
        </p:spPr>
      </p:pic>
      <p:pic>
        <p:nvPicPr>
          <p:cNvPr id="7" name="Metronom_-_Minuta_molchaniya_(iPlayer.f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ня\Desktop\к 9 мая\концлагерь\post-7877-1336480869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37384"/>
            <a:ext cx="6248400" cy="4920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19600" y="228600"/>
            <a:ext cx="4724400" cy="4800600"/>
          </a:xfrm>
        </p:spPr>
        <p:txBody>
          <a:bodyPr>
            <a:normAutofit/>
          </a:bodyPr>
          <a:lstStyle/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Все ярче звезды, небо голубей. 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Но от чего-то вдруг сжимает сердце,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Когда мы вспоминаем всех детей.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Которых та война лишила детства. 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Их защитить от смерти не смогли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Ни сила, ни любовь, ни состраданье.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Они остались в огненной дали,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Чтоб мы сегодня их не забывали.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И память эта прорастает в нас.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И никуда  нам от нее не деться.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То, если вдруг опять придет война, 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Вернется к нам расстрелянное</a:t>
            </a:r>
          </a:p>
          <a:p>
            <a:pPr indent="-180000">
              <a:lnSpc>
                <a:spcPct val="5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                                     детство…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590800"/>
            <a:ext cx="7202776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Таня\Desktop\к 9 мая\к песне\i0000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413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Таня\Desktop\к 9 мая\к песне\Немецкая-авиация-пропускает-свой-груз-бомб-выше-Англии-в-течение-нападения-20-сентября-19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1" y="0"/>
            <a:ext cx="913923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3557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ня\Desktop\к 9 мая\к песне\000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0007" y="0"/>
            <a:ext cx="526659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838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Таня\Desktop\к 9 мая\к песне\Atlantic_Merchant_Casualty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657975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2917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Таня\Desktop\к 9 мая\к песне\Ochin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0553"/>
            <a:ext cx="9144000" cy="706855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7659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1219200" y="914400"/>
            <a:ext cx="6696075" cy="203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ДЕТСТВО,</a:t>
            </a:r>
          </a:p>
          <a:p>
            <a:pPr algn="ctr"/>
            <a:r>
              <a:rPr lang="ru-RU" sz="3600" i="1" kern="10" dirty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ОПАЛЕННОЕ  ВОЙНОЙ</a:t>
            </a:r>
          </a:p>
        </p:txBody>
      </p:sp>
      <p:pic>
        <p:nvPicPr>
          <p:cNvPr id="7" name="Picture 7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276600"/>
            <a:ext cx="460851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00820136"/>
      </p:ext>
    </p:extLst>
  </p:cSld>
  <p:clrMapOvr>
    <a:masterClrMapping/>
  </p:clrMapOvr>
  <p:transition spd="med" advTm="8799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_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Woodgrain_16x9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TS102801115</Template>
  <TotalTime>1146</TotalTime>
  <Words>723</Words>
  <PresentationFormat>Экран (4:3)</PresentationFormat>
  <Paragraphs>130</Paragraphs>
  <Slides>39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Woodgrain_16x9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Герой Советского Союза Леня Голиков. Погиб в 1943 году в бою у села Станки Псковской области.</vt:lpstr>
      <vt:lpstr>Герой Советского Союза Марат Казей Погиб в мае 1944 года. Подорвал себя и немецких солдат гранатой</vt:lpstr>
      <vt:lpstr>Герой Советского Союза Валя Котик Погиб в феврале 1944 года при освобождении города Изяславля</vt:lpstr>
      <vt:lpstr>Герой Советского Союза Зина Портнова </vt:lpstr>
      <vt:lpstr>Слайд 37</vt:lpstr>
      <vt:lpstr>Слайд 38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101</cp:revision>
  <dcterms:created xsi:type="dcterms:W3CDTF">2013-04-19T05:37:25Z</dcterms:created>
  <dcterms:modified xsi:type="dcterms:W3CDTF">2013-11-27T12:09:36Z</dcterms:modified>
</cp:coreProperties>
</file>