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BE91"/>
    <a:srgbClr val="593751"/>
    <a:srgbClr val="7C5876"/>
    <a:srgbClr val="8FA7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8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958C-BDD7-49AE-A426-3675E00754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2F075-76B5-45B3-9E80-79FE5CD6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37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958C-BDD7-49AE-A426-3675E00754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2F075-76B5-45B3-9E80-79FE5CD6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637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958C-BDD7-49AE-A426-3675E00754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2F075-76B5-45B3-9E80-79FE5CD6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639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958C-BDD7-49AE-A426-3675E00754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2F075-76B5-45B3-9E80-79FE5CD6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09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958C-BDD7-49AE-A426-3675E00754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2F075-76B5-45B3-9E80-79FE5CD6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17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958C-BDD7-49AE-A426-3675E00754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2F075-76B5-45B3-9E80-79FE5CD6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130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958C-BDD7-49AE-A426-3675E00754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2F075-76B5-45B3-9E80-79FE5CD6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43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958C-BDD7-49AE-A426-3675E00754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2F075-76B5-45B3-9E80-79FE5CD6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49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958C-BDD7-49AE-A426-3675E00754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2F075-76B5-45B3-9E80-79FE5CD6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327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958C-BDD7-49AE-A426-3675E00754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2F075-76B5-45B3-9E80-79FE5CD6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874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958C-BDD7-49AE-A426-3675E00754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2F075-76B5-45B3-9E80-79FE5CD6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216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7958C-BDD7-49AE-A426-3675E0075409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2F075-76B5-45B3-9E80-79FE5CD6D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303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991475" cy="69433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9054" y="524693"/>
            <a:ext cx="6441049" cy="977031"/>
          </a:xfrm>
          <a:solidFill>
            <a:srgbClr val="DEBE91">
              <a:alpha val="70000"/>
            </a:srgbClr>
          </a:solidFill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РАООП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Старогородковская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специальная ( коррекционная ) школа – интернат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им. Заслуженного учителя РФ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Фурагиной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А.В.»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6368" y="2365582"/>
            <a:ext cx="7286419" cy="2176437"/>
          </a:xfrm>
          <a:solidFill>
            <a:srgbClr val="DEBE91">
              <a:alpha val="70000"/>
            </a:srgbClr>
          </a:solidFill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мероприятие по предмету: </a:t>
            </a:r>
          </a:p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 природы и человека.</a:t>
            </a:r>
          </a:p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«Вкусное путешествие».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657082" y="4765283"/>
            <a:ext cx="3175452" cy="923330"/>
          </a:xfrm>
          <a:prstGeom prst="rect">
            <a:avLst/>
          </a:prstGeom>
          <a:solidFill>
            <a:srgbClr val="DEBE91">
              <a:alpha val="70000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начальных классов  </a:t>
            </a:r>
          </a:p>
          <a:p>
            <a:pPr algn="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Бучацкая О.В.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836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9665" y="164892"/>
            <a:ext cx="11128948" cy="605704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хорошо проделанную работу все получают вознаграждение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560" y="954840"/>
            <a:ext cx="8715531" cy="544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137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8239" y="1144614"/>
            <a:ext cx="6881734" cy="4491688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429" l="2000" r="93714">
                        <a14:foregroundMark x1="43571" y1="36286" x2="42000" y2="3585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4760" y="604967"/>
            <a:ext cx="5885773" cy="588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929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представлений о фруктах.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0" indent="0" algn="just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Коррекционно-образовательные: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Уточнение и расширение представлений о фруктах.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Формирование представлений о саде (месте произрастания фруктов).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Расширение словаря по теме «Сад. Фрукты», фруктовые деревья (сад), витамины.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Развитие грамматического строя речи (образование множественного числа имен существительных).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Формирование счетных операций.</a:t>
            </a:r>
          </a:p>
          <a:p>
            <a:pPr marL="0" indent="0" algn="just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Коррекционно-развивающие: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Развитие зрительного внимания.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Развитие тонкой и общей моторики.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Развитие тактильной чувствительности.</a:t>
            </a:r>
          </a:p>
          <a:p>
            <a:pPr marL="0" indent="0" algn="just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Коррекционно-воспитательные: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Формирование положительной установки на участие в занятии.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Формирование доброжелательных отношений в детском коллективе.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Формирование навыков сотрудничества и самостоятельности.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Воспитание бережного отношения к природе.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139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549983" cy="3072984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Знают этот фрукт детишки,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Любят есть его мартышки.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Родом он из жарких стран.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 растет...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7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325850" y="2128604"/>
            <a:ext cx="5010136" cy="459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18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04575"/>
            <a:ext cx="10515600" cy="1325563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фрукт в рубашке яркой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Любит, чтобы было жарко.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растет среди осин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рыжий... 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55" b="96903" l="3306" r="9793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52011" y="2530138"/>
            <a:ext cx="4190415" cy="3913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019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44810"/>
            <a:ext cx="10515600" cy="1325563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Спелых ягод гроздь свисает,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прохожих удивляет.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Украшает летний сад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Вкусный сочный…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38" b="97004" l="112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23732" y="1888089"/>
            <a:ext cx="4648871" cy="464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961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803" y="554637"/>
            <a:ext cx="11353800" cy="60270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мы варить компот.                     Маршировать на месте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Фруктов нужно много.                         Показать руками - "много"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яблоки крошить,                        Имитировать:  как крошат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Грушу будем мы рубить,                      рубят,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Отожмем лимонный сок,                     отжимают,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Слив положим и песок.                        кладут, насыпают песок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Варим, варим мы компот,                    повернуться вокруг себя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Угостим честной народ.                       хлопать в ладоши.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1" b="100000" l="9896" r="899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43304" y="2023673"/>
            <a:ext cx="3418519" cy="455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353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14830"/>
            <a:ext cx="4317167" cy="4686560"/>
          </a:xfrm>
        </p:spPr>
        <p:txBody>
          <a:bodyPr/>
          <a:lstStyle/>
          <a:p>
            <a:pPr algn="ctr"/>
            <a:r>
              <a:rPr lang="ru-RU" sz="5400" b="1" i="1" dirty="0" smtClean="0">
                <a:solidFill>
                  <a:srgbClr val="593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Игра: </a:t>
            </a:r>
            <a:br>
              <a:rPr lang="ru-RU" sz="5400" b="1" i="1" dirty="0" smtClean="0">
                <a:solidFill>
                  <a:srgbClr val="593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593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rgbClr val="593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rgbClr val="593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«Определи </a:t>
            </a:r>
            <a:br>
              <a:rPr lang="ru-RU" sz="5400" b="1" i="1" dirty="0" smtClean="0">
                <a:solidFill>
                  <a:srgbClr val="593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rgbClr val="5937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вкус»</a:t>
            </a:r>
            <a:endParaRPr lang="ru-RU" b="1" i="1" dirty="0">
              <a:solidFill>
                <a:srgbClr val="5937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807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Игра: «Один – много»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5250" r="95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8965" y="-554636"/>
            <a:ext cx="10613035" cy="79597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625" r="48500"/>
                    </a14:imgEffect>
                  </a14:imgLayer>
                </a14:imgProps>
              </a:ext>
            </a:extLst>
          </a:blip>
          <a:srcRect r="52328"/>
          <a:stretch/>
        </p:blipFill>
        <p:spPr>
          <a:xfrm>
            <a:off x="1159239" y="1027906"/>
            <a:ext cx="3872459" cy="609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403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«Корзина с фруктами и овощами»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82" b="93225" l="2750" r="982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690688"/>
            <a:ext cx="7570033" cy="5027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969" l="127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229188" y="1435855"/>
            <a:ext cx="4465457" cy="483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944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266</Words>
  <Application>Microsoft Office PowerPoint</Application>
  <PresentationFormat>Широкоэкранный</PresentationFormat>
  <Paragraphs>41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МКОУ РАООП «Старогородковская  специальная ( коррекционная ) школа – интернат  им. Заслуженного учителя РФ Фурагиной А.В.»</vt:lpstr>
      <vt:lpstr>Презентация PowerPoint</vt:lpstr>
      <vt:lpstr>Знают этот фрукт детишки, Любят есть его мартышки. Родом он из жарких стран. Высоко растет... </vt:lpstr>
      <vt:lpstr>Этот фрукт в рубашке яркой Любит, чтобы было жарко. Не растет среди осин Круглый рыжий...  </vt:lpstr>
      <vt:lpstr>Спелых ягод гроздь свисает, Всех прохожих удивляет. Украшает летний сад Вкусный сочный…</vt:lpstr>
      <vt:lpstr>Презентация PowerPoint</vt:lpstr>
      <vt:lpstr>Игра:   «Определи  на вкус»</vt:lpstr>
      <vt:lpstr>Игра: «Один – много»</vt:lpstr>
      <vt:lpstr>Игра «Корзина с фруктами и овощами»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РАООП «Старогородковская  специальная ( коррекционная ) школа – интернат  им. Заслуженного учителя РФ Фурагиной А.В.»</dc:title>
  <dc:creator>Анастасия Кирилова</dc:creator>
  <cp:lastModifiedBy>Анастасия Кирилова</cp:lastModifiedBy>
  <cp:revision>7</cp:revision>
  <dcterms:created xsi:type="dcterms:W3CDTF">2022-05-16T16:52:15Z</dcterms:created>
  <dcterms:modified xsi:type="dcterms:W3CDTF">2022-05-16T17:41:33Z</dcterms:modified>
</cp:coreProperties>
</file>