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7" r:id="rId4"/>
    <p:sldId id="259" r:id="rId5"/>
    <p:sldId id="260" r:id="rId6"/>
    <p:sldId id="261" r:id="rId7"/>
    <p:sldId id="262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251520" y="620713"/>
            <a:ext cx="874643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2540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Россия-Родина моя</a:t>
            </a:r>
          </a:p>
        </p:txBody>
      </p:sp>
    </p:spTree>
    <p:extLst>
      <p:ext uri="{BB962C8B-B14F-4D97-AF65-F5344CB8AC3E}">
        <p14:creationId xmlns:p14="http://schemas.microsoft.com/office/powerpoint/2010/main" val="1166228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1187624" y="2492896"/>
            <a:ext cx="669674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963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orodaru.com/filesup/city_map/1712ru.jpg">
            <a:extLst>
              <a:ext uri="{FF2B5EF4-FFF2-40B4-BE49-F238E27FC236}">
                <a16:creationId xmlns:a16="http://schemas.microsoft.com/office/drawing/2014/main" id="{330461AB-F24F-4512-B836-E0980B60B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08720"/>
            <a:ext cx="6096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785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640960" cy="4824536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4170445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60504" y="2450967"/>
            <a:ext cx="24482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Родины нашей</a:t>
            </a:r>
          </a:p>
          <a:p>
            <a:pPr algn="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одна у него и Родина</a:t>
            </a:r>
          </a:p>
          <a:p>
            <a:pPr algn="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умей за неё постоять</a:t>
            </a:r>
          </a:p>
          <a:p>
            <a:pPr algn="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дороже золота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2420888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450967"/>
            <a:ext cx="235577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Родина краше солнца,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Нет в мире краше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Одна у человека мать,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Родина – мать,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076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7 L -0.21702 7.40741E-7 C -0.31459 7.40741E-7 -0.43368 -0.07431 -0.43368 -0.13449 L -0.43368 -0.26852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84" y="-1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-1.66667E-6 0.0419 C -1.66667E-6 0.06065 -0.1217 0.08403 -0.22048 0.08403 L -0.44097 0.08403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48148E-6 L -8.33333E-7 0.03333 C -8.33333E-7 0.04815 -0.09826 0.06667 -0.17795 0.06667 L -0.35573 0.06667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95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-4.44444E-6 0.03079 C -4.44444E-6 0.04468 -0.1026 0.06181 -0.18576 0.06181 L -0.37152 0.06181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76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4652" t="32457" r="38240" b="5348"/>
          <a:stretch/>
        </p:blipFill>
        <p:spPr bwMode="auto">
          <a:xfrm>
            <a:off x="1229641" y="1793485"/>
            <a:ext cx="6696743" cy="43924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3485882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08683" y="389471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49674" y="4356379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70531" y="481804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49674" y="5278022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32040" y="574862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026" name="Picture 2" descr="C:\Users\User\Desktop\кл час и муз\кл час\centr-reabilitacii-narkozavisimosti-v-moskve-anonimnaya-pomosh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64" y="692696"/>
            <a:ext cx="8776653" cy="585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www.finam.ru/Images/u/newsonline/debriefing/202003/putin1.jpg">
            <a:extLst>
              <a:ext uri="{FF2B5EF4-FFF2-40B4-BE49-F238E27FC236}">
                <a16:creationId xmlns:a16="http://schemas.microsoft.com/office/drawing/2014/main" id="{20B1CB15-E9B7-4FD5-95A0-CE386F189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716"/>
            <a:ext cx="3027686" cy="186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35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герб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3096344" cy="3883868"/>
          </a:xfrm>
          <a:prstGeom prst="rect">
            <a:avLst/>
          </a:prstGeom>
          <a:noFill/>
          <a:ln>
            <a:solidFill>
              <a:schemeClr val="accent2"/>
            </a:solidFill>
            <a:miter lim="800000"/>
            <a:headEnd/>
            <a:tailEnd/>
          </a:ln>
          <a:effectLst/>
          <a:extLst/>
        </p:spPr>
      </p:pic>
      <p:pic>
        <p:nvPicPr>
          <p:cNvPr id="3" name="Picture 5" descr="rus_anim[1]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040" y="3243897"/>
            <a:ext cx="4419416" cy="3209439"/>
          </a:xfrm>
          <a:prstGeom prst="rect">
            <a:avLst/>
          </a:prstGeom>
          <a:noFill/>
          <a:extLst/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79388" y="1196752"/>
            <a:ext cx="3814762" cy="78263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>
                <a:solidFill>
                  <a:srgbClr val="00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Герб России</a:t>
            </a:r>
            <a:endParaRPr lang="ru-RU" b="1" dirty="0">
              <a:solidFill>
                <a:srgbClr val="0099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59367" y="1772816"/>
            <a:ext cx="3814762" cy="78263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solidFill>
                  <a:srgbClr val="00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Флаг России</a:t>
            </a:r>
          </a:p>
        </p:txBody>
      </p:sp>
    </p:spTree>
    <p:extLst>
      <p:ext uri="{BB962C8B-B14F-4D97-AF65-F5344CB8AC3E}">
        <p14:creationId xmlns:p14="http://schemas.microsoft.com/office/powerpoint/2010/main" val="248407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1601788"/>
            <a:ext cx="8424862" cy="525621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800" i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прикрепленное к древку или шнуру полотнище  определенного цвета или нескольких цветов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r"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(Флаг)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</a:t>
            </a:r>
          </a:p>
          <a:p>
            <a:pPr>
              <a:lnSpc>
                <a:spcPct val="80000"/>
              </a:lnSpc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эмблема государства, города, сословия, рода, изображаемая на флагах, монетах, печатях, государственных и других официальных документах </a:t>
            </a:r>
          </a:p>
          <a:p>
            <a:pPr algn="r"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(Герб)</a:t>
            </a:r>
          </a:p>
          <a:p>
            <a:pPr>
              <a:lnSpc>
                <a:spcPct val="80000"/>
              </a:lnSpc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торжественная песня, принятая как символ государственного или социального единства</a:t>
            </a:r>
            <a:r>
              <a:rPr lang="ru-RU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r"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(Гимн)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>
                <a:solidFill>
                  <a:srgbClr val="00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Догадайтесь, о каких символах страны идет речь:</a:t>
            </a:r>
          </a:p>
        </p:txBody>
      </p:sp>
    </p:spTree>
    <p:extLst>
      <p:ext uri="{BB962C8B-B14F-4D97-AF65-F5344CB8AC3E}">
        <p14:creationId xmlns:p14="http://schemas.microsoft.com/office/powerpoint/2010/main" val="289230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70</TotalTime>
  <Words>107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Candara</vt:lpstr>
      <vt:lpstr>Impact</vt:lpstr>
      <vt:lpstr>Symbol</vt:lpstr>
      <vt:lpstr>Times New Roman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Догадайтесь, о каких символах страны идет речь: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Муромская</cp:lastModifiedBy>
  <cp:revision>14</cp:revision>
  <dcterms:created xsi:type="dcterms:W3CDTF">2020-11-02T23:13:55Z</dcterms:created>
  <dcterms:modified xsi:type="dcterms:W3CDTF">2022-05-15T04:22:30Z</dcterms:modified>
</cp:coreProperties>
</file>