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68" r:id="rId3"/>
    <p:sldId id="258" r:id="rId4"/>
    <p:sldId id="266" r:id="rId5"/>
    <p:sldId id="256" r:id="rId6"/>
    <p:sldId id="260" r:id="rId7"/>
    <p:sldId id="269" r:id="rId8"/>
    <p:sldId id="264" r:id="rId9"/>
    <p:sldId id="270" r:id="rId10"/>
    <p:sldId id="271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27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39171-2321-47B4-B434-90340F50A055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A4EEF02-E527-4A19-9A5C-5C398DFCCE8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39171-2321-47B4-B434-90340F50A055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EEF02-E527-4A19-9A5C-5C398DFCCE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A4EEF02-E527-4A19-9A5C-5C398DFCCE8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39171-2321-47B4-B434-90340F50A055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39171-2321-47B4-B434-90340F50A055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A4EEF02-E527-4A19-9A5C-5C398DFCCE8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39171-2321-47B4-B434-90340F50A055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A4EEF02-E527-4A19-9A5C-5C398DFCCE8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1DF39171-2321-47B4-B434-90340F50A055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EEF02-E527-4A19-9A5C-5C398DFCCE8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39171-2321-47B4-B434-90340F50A055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A4EEF02-E527-4A19-9A5C-5C398DFCCE8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39171-2321-47B4-B434-90340F50A055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A4EEF02-E527-4A19-9A5C-5C398DFCCE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39171-2321-47B4-B434-90340F50A055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A4EEF02-E527-4A19-9A5C-5C398DFCCE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A4EEF02-E527-4A19-9A5C-5C398DFCCE8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39171-2321-47B4-B434-90340F50A055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A4EEF02-E527-4A19-9A5C-5C398DFCCE8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1DF39171-2321-47B4-B434-90340F50A055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1DF39171-2321-47B4-B434-90340F50A055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A4EEF02-E527-4A19-9A5C-5C398DFCCE8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057260"/>
          </a:xfrm>
        </p:spPr>
        <p:txBody>
          <a:bodyPr>
            <a:normAutofit fontScale="90000"/>
          </a:bodyPr>
          <a:lstStyle/>
          <a:p>
            <a:r>
              <a:rPr lang="ru-RU" sz="2000" i="1" u="sng" dirty="0" smtClean="0">
                <a:solidFill>
                  <a:schemeClr val="accent6">
                    <a:lumMod val="50000"/>
                  </a:schemeClr>
                </a:solidFill>
              </a:rPr>
              <a:t>Государственное автономное профессиональное образовательное учреждение</a:t>
            </a:r>
            <a:r>
              <a:rPr lang="ru-RU" sz="2000" i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000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000" i="1" u="sng" dirty="0" smtClean="0">
                <a:solidFill>
                  <a:schemeClr val="accent6">
                    <a:lumMod val="50000"/>
                  </a:schemeClr>
                </a:solidFill>
              </a:rPr>
              <a:t>Воронежской области «Новохопёрский аграрно-экономический техникум»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9552" y="1628800"/>
            <a:ext cx="8266120" cy="4470248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5800" dirty="0" smtClean="0">
                <a:solidFill>
                  <a:srgbClr val="FF0000"/>
                </a:solidFill>
                <a:latin typeface="Bickham Script One" pitchFamily="66" charset="0"/>
              </a:rPr>
              <a:t>Путешествие в профессию – путешествие во времени( посвящение в профессию)</a:t>
            </a:r>
          </a:p>
          <a:p>
            <a:pPr algn="ctr">
              <a:buNone/>
            </a:pPr>
            <a:r>
              <a:rPr lang="ru-RU" sz="5800" dirty="0" smtClean="0">
                <a:solidFill>
                  <a:srgbClr val="FF0000"/>
                </a:solidFill>
                <a:latin typeface="Bickham Script One" pitchFamily="66" charset="0"/>
              </a:rPr>
              <a:t>« Тракторист-машинист с\х </a:t>
            </a:r>
            <a:endParaRPr lang="ru-RU" sz="5800" dirty="0" smtClean="0">
              <a:solidFill>
                <a:srgbClr val="FF0000"/>
              </a:solidFill>
              <a:latin typeface="Bickham Script One" pitchFamily="66" charset="0"/>
            </a:endParaRPr>
          </a:p>
          <a:p>
            <a:pPr algn="ctr">
              <a:buNone/>
            </a:pPr>
            <a:r>
              <a:rPr lang="ru-RU" sz="5800" dirty="0" smtClean="0">
                <a:solidFill>
                  <a:srgbClr val="FF0000"/>
                </a:solidFill>
                <a:latin typeface="Bickham Script One" pitchFamily="66" charset="0"/>
              </a:rPr>
              <a:t>производства</a:t>
            </a:r>
            <a:r>
              <a:rPr lang="ru-RU" sz="5800" dirty="0" smtClean="0">
                <a:solidFill>
                  <a:srgbClr val="FF0000"/>
                </a:solidFill>
                <a:latin typeface="Bickham Script One" pitchFamily="66" charset="0"/>
              </a:rPr>
              <a:t>»</a:t>
            </a:r>
          </a:p>
          <a:p>
            <a:pPr>
              <a:buNone/>
            </a:pPr>
            <a:r>
              <a:rPr lang="ru-RU" sz="1800" dirty="0" smtClean="0"/>
              <a:t>Кл руководитель Кравцова М.В.</a:t>
            </a:r>
          </a:p>
          <a:p>
            <a:pPr>
              <a:buNone/>
            </a:pPr>
            <a:r>
              <a:rPr lang="ru-RU" sz="1800" dirty="0" smtClean="0"/>
              <a:t>Мастер по </a:t>
            </a:r>
            <a:r>
              <a:rPr lang="ru-RU" sz="1800" dirty="0" err="1" smtClean="0"/>
              <a:t>Семенченко</a:t>
            </a:r>
            <a:r>
              <a:rPr lang="ru-RU" sz="1800" dirty="0" smtClean="0"/>
              <a:t> В.Ф</a:t>
            </a:r>
            <a:endParaRPr lang="ru-RU" sz="1800" dirty="0"/>
          </a:p>
        </p:txBody>
      </p:sp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60" y="4500570"/>
            <a:ext cx="2643206" cy="1982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340768"/>
            <a:ext cx="4055585" cy="2461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6594"/>
            <a:ext cx="4320480" cy="2722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316844"/>
            <a:ext cx="4320480" cy="30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0076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3056384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Спасибо за внимание!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973346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Путешествие в прошлое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170" name="Picture 2" descr="http://player.myshared.ru/10/974895/slides/slide_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66" y="1107264"/>
            <a:ext cx="7000924" cy="5250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3264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player.myshared.ru/10/974895/slides/slide_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-315416"/>
            <a:ext cx="8424936" cy="6318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0732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au-45.webtm.ru/images/%D1%84%D0%B0%D1%81%D0%B0%D0%B4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28" y="116632"/>
            <a:ext cx="8181488" cy="521712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 rot="184323">
            <a:off x="565470" y="5531258"/>
            <a:ext cx="740285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solidFill>
                  <a:srgbClr val="FF0000"/>
                </a:solidFill>
              </a:rPr>
              <a:t>Наш техникум является одним из старейших профессиональных образовательных учреждений Воронежской области.</a:t>
            </a:r>
          </a:p>
        </p:txBody>
      </p:sp>
    </p:spTree>
    <p:extLst>
      <p:ext uri="{BB962C8B-B14F-4D97-AF65-F5344CB8AC3E}">
        <p14:creationId xmlns:p14="http://schemas.microsoft.com/office/powerpoint/2010/main" val="1569725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player.myshared.ru/10/974895/slides/slide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648"/>
            <a:ext cx="9144000" cy="672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2542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Наша группа - это настоящее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G:\кл час 1 гр\кл час терроризм\20210903_0849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928670"/>
            <a:ext cx="1687723" cy="3000396"/>
          </a:xfrm>
          <a:prstGeom prst="rect">
            <a:avLst/>
          </a:prstGeom>
          <a:noFill/>
        </p:spPr>
      </p:pic>
      <p:pic>
        <p:nvPicPr>
          <p:cNvPr id="1027" name="Picture 3" descr="G:\кл час 1 гр\кл час терроризм\20210903_0850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3174974"/>
            <a:ext cx="1991348" cy="3540174"/>
          </a:xfrm>
          <a:prstGeom prst="rect">
            <a:avLst/>
          </a:prstGeom>
          <a:noFill/>
        </p:spPr>
      </p:pic>
      <p:pic>
        <p:nvPicPr>
          <p:cNvPr id="1028" name="Picture 4" descr="G:\кл час 1 гр\кл час терроризм\20210903_0851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1000108"/>
            <a:ext cx="1785950" cy="3175022"/>
          </a:xfrm>
          <a:prstGeom prst="rect">
            <a:avLst/>
          </a:prstGeom>
          <a:noFill/>
        </p:spPr>
      </p:pic>
      <p:pic>
        <p:nvPicPr>
          <p:cNvPr id="1029" name="Picture 5" descr="G:\кл час 1 гр\кл час война 2 сент\20210903_0904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3555993" y="3659189"/>
            <a:ext cx="3317898" cy="2143140"/>
          </a:xfrm>
          <a:prstGeom prst="rect">
            <a:avLst/>
          </a:prstGeom>
          <a:noFill/>
        </p:spPr>
      </p:pic>
      <p:pic>
        <p:nvPicPr>
          <p:cNvPr id="1030" name="Picture 6" descr="G:\кл час 1 гр\кл час война 2 сент\20210903_09032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5703845" y="1868526"/>
            <a:ext cx="4000528" cy="25494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60354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Учимся и отдыхаем</a:t>
            </a:r>
            <a:endParaRPr lang="ru-RU" dirty="0"/>
          </a:p>
        </p:txBody>
      </p:sp>
      <p:pic>
        <p:nvPicPr>
          <p:cNvPr id="1026" name="Picture 2" descr="C:\Documents and Settings\Преподаватель\Рабочий стол\фото 1г\20210907_12014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356530"/>
            <a:ext cx="2357453" cy="2694831"/>
          </a:xfrm>
          <a:prstGeom prst="rect">
            <a:avLst/>
          </a:prstGeom>
          <a:noFill/>
        </p:spPr>
      </p:pic>
      <p:pic>
        <p:nvPicPr>
          <p:cNvPr id="1027" name="Picture 3" descr="C:\Documents and Settings\Преподаватель\Рабочий стол\фото 1г\20210927_1435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3357562"/>
            <a:ext cx="1785950" cy="3175023"/>
          </a:xfrm>
          <a:prstGeom prst="rect">
            <a:avLst/>
          </a:prstGeom>
          <a:noFill/>
        </p:spPr>
      </p:pic>
      <p:pic>
        <p:nvPicPr>
          <p:cNvPr id="1028" name="Picture 4" descr="C:\Documents and Settings\Преподаватель\Рабочий стол\фото 1г\20210927_1503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2143115"/>
            <a:ext cx="1857388" cy="3302021"/>
          </a:xfrm>
          <a:prstGeom prst="rect">
            <a:avLst/>
          </a:prstGeom>
          <a:noFill/>
        </p:spPr>
      </p:pic>
      <p:pic>
        <p:nvPicPr>
          <p:cNvPr id="1029" name="Picture 5" descr="C:\Documents and Settings\Преподаватель\Рабочий стол\фото 1г\20210927_15050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8" y="3357562"/>
            <a:ext cx="1857388" cy="3302024"/>
          </a:xfrm>
          <a:prstGeom prst="rect">
            <a:avLst/>
          </a:prstGeom>
          <a:noFill/>
        </p:spPr>
      </p:pic>
      <p:pic>
        <p:nvPicPr>
          <p:cNvPr id="1030" name="Picture 6" descr="C:\Documents and Settings\Преподаватель\Рабочий стол\фото 1г\20210927_15252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72356" y="1000108"/>
            <a:ext cx="2171644" cy="18748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AutoShape 4" descr="https://mypresentation.ru/documents_6/c29b990c9b5a5daca1bda7d35960d999/img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https://mypresentation.ru/documents_6/c29b990c9b5a5daca1bda7d35960d999/img2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https://mypresentation.ru/documents_6/c29b990c9b5a5daca1bda7d35960d999/img2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0" descr="https://mypresentation.ru/documents_6/c29b990c9b5a5daca1bda7d35960d999/img2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7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-243408"/>
            <a:ext cx="8232849" cy="4847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3" y="1700808"/>
            <a:ext cx="8469185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4559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Будущая моя профессия</a:t>
            </a:r>
            <a:endParaRPr lang="ru-RU" dirty="0"/>
          </a:p>
        </p:txBody>
      </p:sp>
      <p:sp>
        <p:nvSpPr>
          <p:cNvPr id="3" name="AutoShape 2" descr="техника, тракторы, valtr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техника, тракторы, valtra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техника, тракторы, valtra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456" y="1340768"/>
            <a:ext cx="3246337" cy="2428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5" y="3452133"/>
            <a:ext cx="3641873" cy="248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227982"/>
            <a:ext cx="3336227" cy="2224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1813" y="3452133"/>
            <a:ext cx="3544563" cy="2658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9766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212</TotalTime>
  <Words>61</Words>
  <Application>Microsoft Office PowerPoint</Application>
  <PresentationFormat>Экран (4:3)</PresentationFormat>
  <Paragraphs>12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Официальная</vt:lpstr>
      <vt:lpstr>Государственное автономное профессиональное образовательное учреждение Воронежской области «Новохопёрский аграрно-экономический техникум» </vt:lpstr>
      <vt:lpstr>Путешествие в прошлое</vt:lpstr>
      <vt:lpstr>Презентация PowerPoint</vt:lpstr>
      <vt:lpstr>Презентация PowerPoint</vt:lpstr>
      <vt:lpstr>Презентация PowerPoint</vt:lpstr>
      <vt:lpstr>Наша группа - это настоящее</vt:lpstr>
      <vt:lpstr>Учимся и отдыхаем</vt:lpstr>
      <vt:lpstr>Презентация PowerPoint</vt:lpstr>
      <vt:lpstr>Будущая моя профессия</vt:lpstr>
      <vt:lpstr>Презентация PowerPoint</vt:lpstr>
      <vt:lpstr>Спасибо за внимание!</vt:lpstr>
    </vt:vector>
  </TitlesOfParts>
  <Company>DG Win&amp;Soft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18</cp:revision>
  <dcterms:created xsi:type="dcterms:W3CDTF">2021-09-24T16:55:05Z</dcterms:created>
  <dcterms:modified xsi:type="dcterms:W3CDTF">2021-09-29T17:08:32Z</dcterms:modified>
</cp:coreProperties>
</file>