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6" r:id="rId3"/>
    <p:sldId id="258" r:id="rId4"/>
    <p:sldId id="259" r:id="rId5"/>
    <p:sldId id="260" r:id="rId6"/>
    <p:sldId id="276" r:id="rId7"/>
    <p:sldId id="265" r:id="rId8"/>
    <p:sldId id="275" r:id="rId9"/>
    <p:sldId id="273" r:id="rId10"/>
    <p:sldId id="274" r:id="rId11"/>
    <p:sldId id="272" r:id="rId12"/>
    <p:sldId id="270" r:id="rId13"/>
    <p:sldId id="263" r:id="rId14"/>
    <p:sldId id="277" r:id="rId15"/>
    <p:sldId id="267" r:id="rId16"/>
    <p:sldId id="264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94" autoAdjust="0"/>
    <p:restoredTop sz="88235" autoAdjust="0"/>
  </p:normalViewPr>
  <p:slideViewPr>
    <p:cSldViewPr>
      <p:cViewPr varScale="1">
        <p:scale>
          <a:sx n="64" d="100"/>
          <a:sy n="64" d="100"/>
        </p:scale>
        <p:origin x="-153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C53E7-81F4-430B-89C3-79804BE6A34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D4C82-0379-455B-9CD6-58B5A5F47D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4;&#1054;&#1044;\&#1042;&#1077;&#1089;&#1077;&#1083;&#1072;&#1103;%20&#1080;&#1085;&#1089;&#1090;&#1088;&#1091;&#1084;&#1077;&#1085;&#1090;&#1072;&#1083;&#1100;&#1085;&#1072;&#1103;%20&#1084;&#1091;&#1079;&#1099;&#1082;&#1072;%20&#1076;&#1083;&#1103;%20&#1076;&#1077;&#1090;&#1077;&#1081;%20&#1073;&#1077;&#1079;%20&#1089;&#1083;&#1086;&#1074;.mp3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4;&#1054;&#1044;\&#1061;&#1091;&#1083;&#1080;&#1075;&#1072;&#1085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54;&#1054;&#1044;\videoredaktor.ru.2d0350b9-9856-432a-a24b-1947d3c7b021.mp4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08720"/>
            <a:ext cx="5033720" cy="2234528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ЛЕС – НАШ ДРУГ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7576" y="5512296"/>
            <a:ext cx="3416424" cy="134570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 воспитатель Воробьева А.Г.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0" name="Picture 2" descr="C:\Users\Windows 10\Desktop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" y="0"/>
            <a:ext cx="9048750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https://grandgames.net/puzzle/f1200/tropinka_v_lesu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7381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8" name="Picture 2" descr="https://avatars.mds.yandex.net/get-zen_doc/244664/pub_5da465995eb26800b1d2b6b2_5da466892beb4975c21dfcd5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centra.ru/images/main58/582937_ma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596" y="0"/>
            <a:ext cx="919159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87975"/>
            <a:ext cx="7772400" cy="1470025"/>
          </a:xfrm>
        </p:spPr>
        <p:txBody>
          <a:bodyPr>
            <a:normAutofit/>
          </a:bodyPr>
          <a:lstStyle/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572008"/>
            <a:ext cx="3174052" cy="1872778"/>
          </a:xfrm>
        </p:spPr>
        <p:txBody>
          <a:bodyPr>
            <a:noAutofit/>
          </a:bodyPr>
          <a:lstStyle/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72198" y="2357430"/>
            <a:ext cx="3357554" cy="42148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идём лесной дорогой, 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Интересного тут много,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дорожке в лес пойдём,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Чудеса в лесу кругом: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растёт под ёлкой гриб,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Рябинка пламенем горит,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Белка скачет скок, поскок,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орешки щёлк, да щёлк.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Тихо, тихо, не шумите,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дорожке в лес идите;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для леса все друзья, </a:t>
            </a:r>
          </a:p>
          <a:p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Обижать друзей нельзя</a:t>
            </a: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785918" y="1357298"/>
            <a:ext cx="5715040" cy="2286016"/>
          </a:xfrm>
          <a:prstGeom prst="ellipse">
            <a:avLst/>
          </a:prstGeom>
          <a:noFill/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ФИЗКУЛЬТМИНУТКА</a:t>
            </a:r>
            <a:br>
              <a:rPr lang="ru-RU" sz="2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«МЫ ИДЁМ ЛЕСНОЙ ДОРОГОЙ»</a:t>
            </a:r>
          </a:p>
        </p:txBody>
      </p:sp>
      <p:pic>
        <p:nvPicPr>
          <p:cNvPr id="12" name="Веселая инструментальная музыка для детей без сл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6000768"/>
            <a:ext cx="857232" cy="857232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6" name="Picture 22" descr="https://img2.freepng.ru/20180816/ii/kisspng-emoticon-smiley-clip-art-image-coreldraw-5b758079df07e3.9158569515344272579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0"/>
            <a:ext cx="6463680" cy="64636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s://1.bp.blogspot.com/-sxU6e_hTGG0/X7pNljqWxZI/AAAAAAAACq0/cZU38FWi52YWvn1SXzk21Dlp3EsB-EfawCNcBGAsYHQ/s1200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781236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C:\Users\User\Downloads\лес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642918"/>
            <a:ext cx="642942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071546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https://catherineasquithgallery.com/uploads/posts/2021-02/1614531193_4-p-smailik-na-belom-fone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6" name="Picture 22" descr="https://img2.freepng.ru/20180816/ii/kisspng-emoticon-smiley-clip-art-image-coreldraw-5b758079df07e3.9158569515344272579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0"/>
            <a:ext cx="6463680" cy="64636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s://1.bp.blogspot.com/-sxU6e_hTGG0/X7pNljqWxZI/AAAAAAAACq0/cZU38FWi52YWvn1SXzk21Dlp3EsB-EfawCNcBGAsYHQ/s1200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781236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5436096" cy="1368152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ЭКОЛОГИЧЕСКИЙ СВЕТОФОР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88840"/>
            <a:ext cx="4968552" cy="3456384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Ломать ветки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Оставлять после себя мусор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Разорять гнёзда и муравейники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Собирать ягоды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Разжигать костры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Отдыхать на пеньке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Рвать цветы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Громко кричать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https://catherineasquithgallery.com/uploads/posts/2021-02/1613647802_43-p-fon-lesa-dlya-prezentatsii-dlya-detei-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catherineasquithgallery.com/uploads/posts/2021-02/1613647802_43-p-fon-lesa-dlya-prezentatsii-dlya-detei-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catherineasquithgallery.com/uploads/posts/2021-02/1613647802_43-p-fon-lesa-dlya-prezentatsii-dlya-detei-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4" name="AutoShape 14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6" name="AutoShape 16" descr="https://phonoteka.org/uploads/posts/2021-04/1618847572_28-phonoteka_org-p-lesnoi-fon-multyashnii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://s1.fotokto.ru/photo/full/365/36564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64" cy="7143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https://ds05.infourok.ru/uploads/ex/0fe1/00158028-4216da33/img5.jpg"/>
          <p:cNvPicPr>
            <a:picLocks noChangeAspect="1" noChangeArrowheads="1"/>
          </p:cNvPicPr>
          <p:nvPr/>
        </p:nvPicPr>
        <p:blipFill>
          <a:blip r:embed="rId4"/>
          <a:srcRect l="2343" t="11458" r="4687" b="6250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3" name="Хулига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77220" y="5991220"/>
            <a:ext cx="866780" cy="866780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AutoShape 2" descr="https://s1.slide-share.ru/s_slide/b3820fd52a3ab468d055e44c78127de1/992708d7-a553-4e83-928c-39a75c99ef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https://s1.slide-share.ru/s_slide/b3820fd52a3ab468d055e44c78127de1/992708d7-a553-4e83-928c-39a75c99ef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https://s1.slide-share.ru/s_slide/b3820fd52a3ab468d055e44c78127de1/992708d7-a553-4e83-928c-39a75c99ef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/>
          <a:srcRect l="22610" t="23437" r="52022" b="6250"/>
          <a:stretch>
            <a:fillRect/>
          </a:stretch>
        </p:blipFill>
        <p:spPr bwMode="auto">
          <a:xfrm>
            <a:off x="1071538" y="2786058"/>
            <a:ext cx="3021135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4"/>
          <a:srcRect l="41728" t="49023" r="32353" b="16797"/>
          <a:stretch>
            <a:fillRect/>
          </a:stretch>
        </p:blipFill>
        <p:spPr bwMode="auto">
          <a:xfrm>
            <a:off x="0" y="0"/>
            <a:ext cx="3688274" cy="27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5"/>
          <a:srcRect l="36765" t="16797" r="32904" b="40234"/>
          <a:stretch>
            <a:fillRect/>
          </a:stretch>
        </p:blipFill>
        <p:spPr bwMode="auto">
          <a:xfrm>
            <a:off x="4643438" y="3714728"/>
            <a:ext cx="39290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5" name="Picture 15" descr="https://ds04.infourok.ru/uploads/ex/12b4/001534db-641aabdb/img3.jpg"/>
          <p:cNvPicPr>
            <a:picLocks noChangeAspect="1" noChangeArrowheads="1"/>
          </p:cNvPicPr>
          <p:nvPr/>
        </p:nvPicPr>
        <p:blipFill>
          <a:blip r:embed="rId6"/>
          <a:srcRect l="29687" t="18750" r="17187" b="20833"/>
          <a:stretch>
            <a:fillRect/>
          </a:stretch>
        </p:blipFill>
        <p:spPr bwMode="auto">
          <a:xfrm>
            <a:off x="4572000" y="0"/>
            <a:ext cx="4143372" cy="35340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https://catherineasquithgallery.com/uploads/posts/2021-02/1613647802_43-p-fon-lesa-dlya-prezentatsii-dlya-detei-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catherineasquithgallery.com/uploads/posts/2021-02/1613647802_43-p-fon-lesa-dlya-prezentatsii-dlya-detei-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catherineasquithgallery.com/uploads/posts/2021-02/1613647802_43-p-fon-lesa-dlya-prezentatsii-dlya-detei-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4" name="AutoShape 14" descr="https://catherineasquithgallery.com/uploads/posts/2021-02/1613647820_2-p-fon-lesa-dlya-prezentatsii-dlya-dete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6" name="AutoShape 16" descr="https://phonoteka.org/uploads/posts/2021-04/1618847572_28-phonoteka_org-p-lesnoi-fon-multyashnii-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videoredaktor.ru.2d0350b9-9856-432a-a24b-1947d3c7b02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3979863" y="-1712913"/>
            <a:ext cx="17106901" cy="10287001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9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alldeco.ua/img/archive/2/2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9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2806211_192-p-abstraktnii-fon-svetlii-goluboi-dlya-preze-2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kartinkin.net/uploads/posts/2021-01/1611382853_12-p-fon-lesnoi-temi-dlya-prezentatsi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0" name="Picture 2" descr="https://proprikol.ru/wp-content/uploads/2020/07/kartinki-zimnij-les-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102</Words>
  <Application>Microsoft Office PowerPoint</Application>
  <PresentationFormat>Экран (4:3)</PresentationFormat>
  <Paragraphs>31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ЛЕС – НАШ ДРУГ</vt:lpstr>
      <vt:lpstr>Слайд 2</vt:lpstr>
      <vt:lpstr>Слайд 3</vt:lpstr>
      <vt:lpstr>ЭКОЛОГИЧЕСКИЙ СВЕТОФОР</vt:lpstr>
      <vt:lpstr>Слайд 5</vt:lpstr>
      <vt:lpstr> </vt:lpstr>
      <vt:lpstr>Слайд 7</vt:lpstr>
      <vt:lpstr>Слайд 8</vt:lpstr>
      <vt:lpstr> </vt:lpstr>
      <vt:lpstr> </vt:lpstr>
      <vt:lpstr> </vt:lpstr>
      <vt:lpstr> </vt:lpstr>
      <vt:lpstr>Слайд 13</vt:lpstr>
      <vt:lpstr>Слайд 14</vt:lpstr>
      <vt:lpstr>Слайд 15</vt:lpstr>
      <vt:lpstr>Слайд 16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10</cp:lastModifiedBy>
  <cp:revision>45</cp:revision>
  <dcterms:created xsi:type="dcterms:W3CDTF">2022-05-16T04:28:37Z</dcterms:created>
  <dcterms:modified xsi:type="dcterms:W3CDTF">2022-05-17T07:46:32Z</dcterms:modified>
</cp:coreProperties>
</file>