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70" r:id="rId7"/>
    <p:sldId id="271" r:id="rId8"/>
    <p:sldId id="275" r:id="rId9"/>
    <p:sldId id="277" r:id="rId10"/>
    <p:sldId id="272" r:id="rId11"/>
    <p:sldId id="280" r:id="rId12"/>
    <p:sldId id="276" r:id="rId13"/>
    <p:sldId id="273" r:id="rId14"/>
    <p:sldId id="279" r:id="rId15"/>
    <p:sldId id="274" r:id="rId16"/>
    <p:sldId id="281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3960439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«МАЛЫШ» СЕЛА УГЛОВОЕ БАХЧИСАРАЙСКОГО РАЙОНА РЕСПУБЛИКИ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по подготовке детей к обучению грамоте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581128"/>
            <a:ext cx="4320480" cy="1057672"/>
          </a:xfrm>
        </p:spPr>
        <p:txBody>
          <a:bodyPr>
            <a:normAutofit fontScale="85000" lnSpcReduction="20000"/>
          </a:bodyPr>
          <a:lstStyle/>
          <a:p>
            <a:pPr algn="r"/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старший воспитатель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Юрченко А.В.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со слогами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576" y="1600200"/>
            <a:ext cx="756084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«Слоговые кубики»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«Слоговые домики»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«Слоговое лото»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«Слоговые таблицы»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слова»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Слоговые лабиринты»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15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«Слоговые домики»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User2\Desktop\hello_html_m4ddc053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4038600" cy="303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2\Desktop\F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2700528" cy="27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2\Desktop\img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80928"/>
            <a:ext cx="2942476" cy="394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31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«Слоговое лото»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Picture 2" descr="C:\Users\User2\Desktop\fd594675de6816f2b18c2c11f1a7c1e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76872"/>
            <a:ext cx="4038600" cy="332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2\Desktop\изображение_viber_2022-04-20_10-00-33-5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28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86409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звук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908720"/>
            <a:ext cx="6400800" cy="511256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звук в слове»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«Звуковое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лото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страну звуков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общий звук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звук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«Перфокарты» 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«Лото- буквы»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«Где находится звук?»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«Умное лото»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различаю звуки»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43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051" name="Picture 3" descr="C:\Users\User2\Desktop\11160_3606c25dc1b34084349375ee6ba6ca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8530"/>
            <a:ext cx="2448272" cy="352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2\Desktop\img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01008"/>
            <a:ext cx="389992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2\Desktop\изображение_viber_2022-04-20_10-53-58-5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79237"/>
            <a:ext cx="2681029" cy="357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53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Перфокарты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2\Desktop\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90464"/>
            <a:ext cx="2843295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2\Desktop\41248_f3ab2798781df18731d452ff835ba251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715" y="3284984"/>
            <a:ext cx="2536421" cy="336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2\Desktop\изображение_viber_2022-04-20_10-53-58-7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2248980" cy="299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10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«Лото-буквы»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2\Desktop\img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2843808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2\Desktop\img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835" y="3789040"/>
            <a:ext cx="3563888" cy="267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2\Desktop\изображение_viber_2022-04-21_10-14-35-7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386064" cy="338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266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4608512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914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по направлениям</a:t>
            </a:r>
            <a:endParaRPr lang="ru-RU" sz="28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231740" y="1398062"/>
            <a:ext cx="14401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347864" y="1425440"/>
            <a:ext cx="720080" cy="25438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4008" y="1398062"/>
            <a:ext cx="792088" cy="25349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220072" y="1425440"/>
            <a:ext cx="1800200" cy="8514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431540" y="2060848"/>
            <a:ext cx="2520280" cy="12961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Предложение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4499992" y="3969242"/>
            <a:ext cx="2520280" cy="12961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Слог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6300192" y="2276872"/>
            <a:ext cx="2520280" cy="12961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Звук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1547664" y="4005064"/>
            <a:ext cx="2520280" cy="12961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83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на «предложения»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«Составь предложение»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«Закончи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четверостишие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«Какое слово по порядку»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«Предложения - по картинкам»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где лежит»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«Лесенка предложений»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«Составь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с предлогами»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«Объясните, почему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31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предложения с помощью кубиков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C:\Users\User2\Desktop\sostav-predlojenie3-e16123408488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4038600" cy="289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2\Desktop\sostav-predlojenie-e16123406811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512575" cy="252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2\Desktop\изображение_viber_2022-04-18_12-00-38-5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38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предложения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схем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2\Desktop\img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6792"/>
            <a:ext cx="3515883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2\Desktop\img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789040"/>
            <a:ext cx="3275856" cy="245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2\Desktop\изображение_viber_2022-04-18_12-00-24-7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54224"/>
            <a:ext cx="2431536" cy="324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00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2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34751"/>
            <a:ext cx="3240360" cy="458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2\Desktop\54745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85673"/>
            <a:ext cx="3494665" cy="468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79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по ознакомлению детей со словом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«Закончи слово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слово по первым звукам»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словом»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слово»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слово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«Какой он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«Ответь на вопрос»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62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слово»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2\Desktop\hello_html_2b3792c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24744"/>
            <a:ext cx="2567377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2\Desktop\272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894" y="2847425"/>
            <a:ext cx="2885306" cy="401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2\Desktop\21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1671"/>
            <a:ext cx="305662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10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словом»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2\Desktop\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34685"/>
            <a:ext cx="3747553" cy="273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2\Desktop\2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4744"/>
            <a:ext cx="3955293" cy="288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2\Desktop\fd5ef20f7a7dbb8e8b2fc461ebe77cc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10" y="1130258"/>
            <a:ext cx="4062772" cy="287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08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915</TotalTime>
  <Words>239</Words>
  <Application>Microsoft Office PowerPoint</Application>
  <PresentationFormat>Экран (4:3)</PresentationFormat>
  <Paragraphs>55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МУНИЦИПАЛЬНОЕ БЮДЖЕТНОЕ ДОШКОЛЬНОЕ ОБРАЗОВАТЕЛЬНОЕ УЧРЕЖДЕНИЕ «ДЕТСКИЙ САД «МАЛЫШ» СЕЛА УГЛОВОЕ БАХЧИСАРАЙСКОГО РАЙОНА РЕСПУБЛИКИ КРЫМ    Дидактические игры по подготовке детей к обучению грамоте</vt:lpstr>
      <vt:lpstr>Дидактические игры по направлениям</vt:lpstr>
      <vt:lpstr>Дидактические игры на «предложения»</vt:lpstr>
      <vt:lpstr>Составь предложения с помощью кубиков</vt:lpstr>
      <vt:lpstr>Составь предложения с помощью схем</vt:lpstr>
      <vt:lpstr>Составь предложение с предлогами </vt:lpstr>
      <vt:lpstr>Дидактические игры по ознакомлению детей со словом</vt:lpstr>
      <vt:lpstr>«Угадай слово» </vt:lpstr>
      <vt:lpstr>«Назови одним словом» </vt:lpstr>
      <vt:lpstr>Дидактические игры со слогами</vt:lpstr>
      <vt:lpstr>«Слоговые домики»</vt:lpstr>
      <vt:lpstr>«Слоговое лото» </vt:lpstr>
      <vt:lpstr>Дидактические игры звук</vt:lpstr>
      <vt:lpstr>«Определи звук в слове» </vt:lpstr>
      <vt:lpstr>Перфокарты</vt:lpstr>
      <vt:lpstr>«Лото-буквы»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Дидактические игры по подготовке детей к обучению грамоте</dc:title>
  <dc:creator>Анастасия Юрченко</dc:creator>
  <cp:lastModifiedBy>User2</cp:lastModifiedBy>
  <cp:revision>34</cp:revision>
  <dcterms:created xsi:type="dcterms:W3CDTF">2022-04-18T06:30:32Z</dcterms:created>
  <dcterms:modified xsi:type="dcterms:W3CDTF">2022-04-21T07:35:10Z</dcterms:modified>
</cp:coreProperties>
</file>