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2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1" d="100"/>
          <a:sy n="41" d="100"/>
        </p:scale>
        <p:origin x="66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E575C7-E973-4504-B1D9-D062B837F3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6BC2718-DDE1-4E1B-91E7-73BD8FC73E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E78CD0A-680C-4AEF-8ED9-C7F457CAA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F277F-FA0B-44C4-BED3-A4F03A75A2BF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6EF154-8FD4-4098-9527-0746CE7AA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836C18-892C-46A7-AC4E-30E70796A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86685-F2AC-4509-8CF0-2CD846091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527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F9DB57-8C2A-42E2-A3C7-BED1B7AC0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2555581-8037-4BD1-BA46-08E8A4D63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55A4F4-A91F-457E-AF6C-860299C25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F277F-FA0B-44C4-BED3-A4F03A75A2BF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4237B55-C907-4AB6-A3D6-7AB264CCD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764BFC-9F18-4C48-A537-DBA848DF6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86685-F2AC-4509-8CF0-2CD846091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990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F9B8A11-E3E6-4F3E-A5E7-4C1C48BB98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E9C7FE0-EE15-4FF0-9975-64799DB926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BCABD9-3CE3-4FE2-A0F4-5DB0F33F2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F277F-FA0B-44C4-BED3-A4F03A75A2BF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C1A1AF-0327-4E6A-AD10-59392AED9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8DFC32-42A9-47F4-927B-83BA07C4E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86685-F2AC-4509-8CF0-2CD846091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943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A823FD-301D-404F-8A7F-EE59AEE69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2964FA-11D0-42CA-8C2B-A0A60C101A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995AAE-9CE4-4F1D-8E7F-94F9AB820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F277F-FA0B-44C4-BED3-A4F03A75A2BF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038D31-0E33-4F2D-A3F4-67E68ED62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C03FC7-15EE-42F8-B8B4-925AA45F6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86685-F2AC-4509-8CF0-2CD846091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828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BD6A70-A359-4884-A53B-E0BACAB0D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FBCC131-DB2B-467D-A861-4323EEDD0D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5729FA-3972-4025-845D-9DD6099AB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F277F-FA0B-44C4-BED3-A4F03A75A2BF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3CB19C-496B-4393-95D4-9671A0CEA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8B8CE49-EC92-4A6C-9AAF-038793BE6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86685-F2AC-4509-8CF0-2CD846091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10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7CC570-B5A0-4CCE-AC61-A8ABAD98A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80F0BF-02B4-4B4F-9897-69BF5CE72D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59535B5-EA8F-4E7B-A050-7252615CEF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F488E9-F069-4412-9065-0583E7190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F277F-FA0B-44C4-BED3-A4F03A75A2BF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611999C-A255-4082-A8A6-84C288E82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B6EAD56-5AF3-4727-AEF3-8FD76CE69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86685-F2AC-4509-8CF0-2CD846091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118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6290B3-97F5-4583-9755-6ECED6ED9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0E7FB8E-9BD4-4476-838A-3505C75403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ED547A3-D803-4935-9C99-1AE7479231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6FBF018-E8D0-4598-851F-86D150AFDF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A11ECC3-42F5-4CF8-9CF5-19473E6BD8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241E8CF-030A-427F-A9D2-64CD436E8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F277F-FA0B-44C4-BED3-A4F03A75A2BF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E18C757-34EC-4B4D-8751-490D47EA7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F0D46F6-B99F-4A55-8FBD-81BFDFAA0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86685-F2AC-4509-8CF0-2CD846091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918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6088A1-6194-456C-AD1E-7A523D6B3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1A00236-012D-4DF4-B689-85BD4F880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F277F-FA0B-44C4-BED3-A4F03A75A2BF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7F1B2F7-AEF0-4199-817F-5C014065F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0A7721D-45D4-4C99-AD3E-743F0CD3C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86685-F2AC-4509-8CF0-2CD846091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786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A0DBE19-3917-4576-9ED6-C028F607A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F277F-FA0B-44C4-BED3-A4F03A75A2BF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D8EA27B-75AA-421C-A308-75DD30196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5511A4C-8DE2-4020-96F5-F4B283E67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86685-F2AC-4509-8CF0-2CD846091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193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6D4137-FC39-4A1A-B1A4-662E7B532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27F2C3-540B-4339-BEB6-DA39C654BF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7752561-1A41-41C8-807D-5381B216FF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E0A13AE-7077-42D8-BBAF-3B194D5E6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F277F-FA0B-44C4-BED3-A4F03A75A2BF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7960CC1-74CF-4724-AE4E-629916ECA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36AC44-C6B2-459B-A6FA-CFDD7C05B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86685-F2AC-4509-8CF0-2CD846091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743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D51D7F-9939-47A5-91B0-4430E5ADA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C9A5C70-8CC9-43F8-A00D-AF8B111CDC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1E47D32-F18E-487B-8FCD-CBDCF96071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FF2C26B-AE29-4F52-89D5-C554BB0B2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F277F-FA0B-44C4-BED3-A4F03A75A2BF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20AA2EB-EE7E-4E19-84BD-487246E58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B7621A9-FA48-4AE9-8E34-9F6A0D4DF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86685-F2AC-4509-8CF0-2CD846091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016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C8403F-FD1D-4671-87AA-FB54A3051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233C238-2271-4EFD-BC0F-B25FD082D2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DA3FA4-59EE-42EC-B215-C511E4049D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F277F-FA0B-44C4-BED3-A4F03A75A2BF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2713D05-9791-433A-8814-05DC62B94F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35EFEE-D08B-4D48-893B-F0881D51F0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86685-F2AC-4509-8CF0-2CD846091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106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13CA6A-60D6-42F1-92A0-4061265286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FDDB529-6AF7-46DE-9E62-A0AF70C646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87AF2E5-970E-477F-8811-3E5262E80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9307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F6B249F-9135-4238-8700-BB27304EEB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8786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2FF3673-E355-49C4-B3B8-064357FC14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72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00EA90-BF82-428D-AA68-1BD9849636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6496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5B768E-5D3D-4EE7-8793-7A8C80B56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6057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144EE2B-BE98-4D92-AA1B-ADF7548FCC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9813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E321B92-0865-404C-BD2E-50D0512B8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6607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FBFB3F-F8C8-48ED-8704-C24B81B5DD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6177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30E48BC-CE2E-4E95-B805-0D78FB22C0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250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BFAE118-AD41-4973-9032-A992A3CF47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3041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97957FF-6465-4AE2-BF48-9100877A1D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981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13F4D7C-9B90-4A53-ACA5-8A5F4AF21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0012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A0D32E5-4D4C-4CF3-A669-6DD159353F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2410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2053FD1-8016-4AD8-8852-45CE0ADF52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7011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547CFE0-05E6-4B97-A485-C3214B3657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081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64A7979-A008-4A6A-80BB-55BA88076D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7746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7E6BE61-B0C7-4D21-8680-401F70F524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0019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B0E8B5-0D45-4DDF-AF85-9197E0F924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178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DF8A91-00B4-4E40-B985-98B19C09DC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8025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971F825-2A0A-4458-B4E9-AA717DD821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7087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E2DCDD-7131-4212-A437-9D06097E0F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9357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121FA78-D9B6-4480-8049-9AFBFB3934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678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FCBBF7-D78B-40CA-9413-C9875D55A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7EA086-0E98-431C-8838-1AEFB64D49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CD4B1F9-CC57-4EB2-8ED6-DED586CDE1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705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8909CF0-2A8C-448F-BDFD-4A01CA4516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414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6F5E137-8716-4C90-89BD-5EE6F3ADA2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3883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33C4279-CA1B-46B9-80AD-D79C55226D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091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B4E2843-2811-4E66-8AAA-25FACB6382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6210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C30AA25-0E14-42FC-9A0B-016F38BBBB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7739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F8D3C51-B785-4CFB-BC72-5AF52F5CAB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439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13F4D7C-9B90-4A53-ACA5-8A5F4AF21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782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CD110D-40AD-459F-A7E7-D74D49E0A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9E438A-DB65-4944-B120-CBA247E2FF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834F12B-D255-483B-95B1-F2F8C00DB0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48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EE23A7-2649-4189-BE9C-1357499197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932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5EC724-398C-43DE-9739-E1937DE1F5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683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DABDBC8-8446-46A5-A6D2-30920F8E6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7125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037C256-0E97-4D43-B0C0-A98218B212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5727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430524-61ED-40B3-B22A-F75B235975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415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0</Words>
  <Application>Microsoft Office PowerPoint</Application>
  <PresentationFormat>Широкоэкранный</PresentationFormat>
  <Paragraphs>0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Ресепшен</dc:creator>
  <cp:lastModifiedBy>Ресепшен</cp:lastModifiedBy>
  <cp:revision>4</cp:revision>
  <dcterms:created xsi:type="dcterms:W3CDTF">2021-05-19T16:25:30Z</dcterms:created>
  <dcterms:modified xsi:type="dcterms:W3CDTF">2021-05-19T17:42:47Z</dcterms:modified>
</cp:coreProperties>
</file>