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78" r:id="rId11"/>
    <p:sldId id="267" r:id="rId12"/>
    <p:sldId id="268" r:id="rId13"/>
    <p:sldId id="269" r:id="rId14"/>
    <p:sldId id="270" r:id="rId15"/>
    <p:sldId id="271" r:id="rId16"/>
    <p:sldId id="279" r:id="rId17"/>
    <p:sldId id="272" r:id="rId18"/>
    <p:sldId id="273" r:id="rId19"/>
    <p:sldId id="274" r:id="rId20"/>
    <p:sldId id="275" r:id="rId21"/>
    <p:sldId id="280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0FC8D-11D3-4C84-B173-00F6047BA69D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E086B-A2BC-4E66-B96C-4BFCF63C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persons/8237/aleksandr-ivanov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aktrus.ru/50-%d1%84%d0%b0%d0%ba%d1%82%d0%be%d0%b2-%d0%be-%d1%82%d1%83%d1%80%d0%b3%d0%b5%d0%bd%d0%b5%d0%b2%d0%b5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i="1" dirty="0" smtClean="0">
                <a:solidFill>
                  <a:schemeClr val="tx1"/>
                </a:solidFill>
              </a:rPr>
              <a:t>20 лет жизни. Такова цена шедевра, для которого в Третьяковской галерее построили отдельный зал. Картина «…» должна была стать для </a:t>
            </a:r>
            <a:r>
              <a:rPr lang="ru-RU" sz="2800" b="1" i="1" u="sng" dirty="0" smtClean="0">
                <a:solidFill>
                  <a:schemeClr val="tx1"/>
                </a:solidFill>
                <a:hlinkClick r:id="rId3"/>
              </a:rPr>
              <a:t>художника Александра Иванова</a:t>
            </a:r>
            <a:r>
              <a:rPr lang="ru-RU" sz="2800" b="1" i="1" dirty="0" smtClean="0">
                <a:solidFill>
                  <a:schemeClr val="tx1"/>
                </a:solidFill>
              </a:rPr>
              <a:t> итогом заграничной стажировки, а стала смыслом жизни. </a:t>
            </a:r>
            <a:r>
              <a:rPr lang="ru-RU" sz="2800" b="1" dirty="0" smtClean="0">
                <a:solidFill>
                  <a:schemeClr val="tx1"/>
                </a:solidFill>
              </a:rPr>
              <a:t>Семь с половиной метров на пять метров сорок сантиметров. Везти такое полотно из Италии в Россию и дорого, и долго. Великая княгиня Елена Павловна помогла средствами. Картина «плыла» из Рима в Санкт-Петербург морем. Прямо на палубе корабля. Подобный масштаб не вместил ни один трюм. 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Как называется эта картина?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Явление Христа народу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Явление Христа народу. Иванов А.А. . &quot;Шедевры Русского музея&quot;.  Государственный Русский музей. Artefac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9177962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/>
            <a:r>
              <a:rPr lang="ru-RU" sz="3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50 интересных фактов о Тургеневе"/>
              </a:rPr>
              <a:t>Иван Тургенев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утверждал, что ЭТО – лучшее средство от депрессии, и в случае наступления таковой рекомендовал прочитать их “не менее десятка”. Назовите ЭТО</a:t>
            </a:r>
          </a:p>
          <a:p>
            <a:pPr fontAlgn="base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стихи Пушкина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свою жизнь Пушкин сочинил немало сказок, но все они относятся к раннему периоду его творчества. Сочинять сказки он перестал после того, как прочитал эту сказку. Произведение невероятно его впечатлило, и он заявил, что в этом жанре создать что-то лучшее уже невозможно. Назовите эту сказку.</a:t>
            </a:r>
          </a:p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AutoShape 2" descr="Конек-горбунок (ил. И. Егунова) | Ершов Петр Павлович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Конёк-Горбунок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2" name="Picture 6" descr="Иллюстрации к &quot;Pyotr Yershov. The little humpbacked horse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7786742" cy="6343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языке жестов Пятигорск изображают в виде двух пистолетов, дула которых направлены друг на друга. Каким образом появилось этот жест и как он связан с золотым веком русской культуры?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Этому необычному образу город обязан дуэли Лермонтова, произошедшей здесь в середине 19 века и ставшей для поэта последней.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Российский император Николай I в свое время согласился на образование факультета русского языка и словесности при Российской Академии с одним условием – её первым и почётным академиком должен был стать… Кто должен был стать её первым академиком?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Крылов: анекдоты из жизни - РИА Новости, 18.09.20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8572560" cy="4829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был настоящим вундеркиндом – к 6 годам одаренный ребенок, помимо родного, знал 3 языка, в юности к ним прибавились еще три. В частности, будущий драматург свободно говорил и писал на языках французов, итальянцев, англичан и немцев. Он также успешно изучал латинский и язык древних греков. О ком идет речь?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5 фактов об Александре Грибоедов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91" y="500042"/>
            <a:ext cx="9108309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Карл Павлович Брюллов — единственный русский художник, который ещё при жизни был награждён лавровым венком и бриллиантовым перстнем из рук самого императора. За картину "…" мастера назвали "первой кистью государства". Этот шедевр принёс художнику огромнейшую популярность как в России, так и в Европе. На самой ней Карл Павлович Брюллов изобразил свою возлюбленную — Юлию Самойлову несколько раз — на переднем плане в образе 2-х матерей, затем — в облике девушки в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розовой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тунике, а сразу за ней — создал и собственный портрет.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 какую картину идет речь?</a:t>
            </a: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Карл Брюллов. «Последний день Помпеи» | Введенская сторо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818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 привез манускрипт! Комедию…» «Похвально. Ну что же? Оставьте». «Я буду читать вам свою комедию. Если вы с первых сцен попросите меня удалиться, я исчезну». «Извольте сразу начинать», - ворчливо согласился баснописец. Проходит час, другой - Крылов сидит на диване, свесив голову на грудь. Когда же автор отложил рукопись и из-под очков вопросительно посмотрел на старика, его поразила перемена, происшедшая в лице слушателя. «Нет, - замотал он головой. - Этого цензоры не пропустят. Они над моими баснями куражатся. А это куда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похлеще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 В наше время государыня за сию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пиесу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первопутку в Сибирь бы препроводила». Назовите автора и пьесу.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AutoShape 2" descr="Горе от ум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Грибоедов «Горе от ума» читать онлайн полностью или скачать текст комед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8726" y="357166"/>
            <a:ext cx="1080234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этом очень любил друзей и близких. Непрестанно звал их в гости и угощал блюдами собственного приготовления – варениками и галушками. В качестве десерта предлагал своё любимое лакомство – козье молоко с ромом, который шутя прозвал…</a:t>
            </a:r>
          </a:p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писателя и его десерт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Личная жизнь Николая Гоголя. Женщины и дети писателя / Другое (жены) /  Его-Жена. Жены знаменитос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71546"/>
            <a:ext cx="7867715" cy="4891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Известный актёр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XIX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века Михаил Щепкин стал свободным человеком благодаря «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краудфандингу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Как вы думаете, что такое «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краудфандинг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Герой Диккенса говорит, что не стал бы осуждать ЕГО за бегство – служба у героя в холодную погоду трудная, а на табак рассчитывать не приходится. Назовите произведение, в котором ОН действительно сбежал. </a:t>
            </a:r>
          </a:p>
          <a:p>
            <a:pPr lvl="0"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«НОС»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Собор получился богатый, величественный, однако современники его не оценили. Колоссальные размеры не соответствовали окружающим зданиям, а стилистически он совершенно не сочетался с окружающей его застройкой. Вот что писал в 1916 году знаток древнерусской культуры князь Евгений Трубецкой:</a:t>
            </a:r>
          </a:p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«Одним из самых крупных памятников дорогостоящего бессмыслия является ОН — это как бы огромный самовар, вокруг которого благодушно собралась патриархальная Москва». Назовите ЕГО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Храм Христа Спасителя: история возведения - Стать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8429684" cy="6156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285860"/>
            <a:ext cx="857256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Вскоре после выставки картины "…" к художнику пожаловал отставной седовласый майор.</a:t>
            </a: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Батюшка! - вскричал почтенный вояка. - Только что видел вашу картину! Понять не могу, как это вам удалось так правдиво все отобразить. Ведь это я, чтобы поправить свои обстоятельства, женился на купеческой дочке. И теперь очень счастлив. А вы наше счастье так замечательно нарисовали! Спасибо!</a:t>
            </a: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Далее в комнату к остолбеневшему живописцу внесли корзину, устланную бархатом, с шампанским и дорогими закусками. автор не стал объяснять обличительного смысла своего произведения, а только сказал:</a:t>
            </a: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Весьма рад за вас, майор! Прошу к столу!</a:t>
            </a: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Напишите автора и название картины</a:t>
            </a:r>
          </a:p>
          <a:p>
            <a:pPr algn="ctr"/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Картина &quot;Сватовство майора&quot; висит в Москве, Питере, Таганроге и Киеве: где  же оригинал? | Арт с котом | Яндекс Дзе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6698" cy="6537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Последней работой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Клодта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стал конный монумент императору Николаю I, что стоит на Исаакиевской площади. Скульптура примечательна не только с художественной, но и с технической точки зрения. В чем её уникальность?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Памятник Николаю I | Питерский дв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pic>
        <p:nvPicPr>
          <p:cNvPr id="40962" name="Picture 2" descr="Казанский Собор | Аудиоги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76800" cy="2324101"/>
          </a:xfrm>
          <a:prstGeom prst="rect">
            <a:avLst/>
          </a:prstGeom>
          <a:noFill/>
        </p:spPr>
      </p:pic>
      <p:sp>
        <p:nvSpPr>
          <p:cNvPr id="40964" name="AutoShape 4" descr="Исаакиевский собор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Исаакиевский собор: описание, адрес, время работы - достопримечательности  Санкт-Петербур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0"/>
            <a:ext cx="4192620" cy="2357430"/>
          </a:xfrm>
          <a:prstGeom prst="rect">
            <a:avLst/>
          </a:prstGeom>
          <a:noFill/>
        </p:spPr>
      </p:pic>
      <p:pic>
        <p:nvPicPr>
          <p:cNvPr id="40968" name="Picture 8" descr="Московский вокзал в Санкт-Петербурге - полезная информация для  путешественников | Гид по Петербургу 20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214554"/>
            <a:ext cx="4857752" cy="2781287"/>
          </a:xfrm>
          <a:prstGeom prst="rect">
            <a:avLst/>
          </a:prstGeom>
          <a:noFill/>
        </p:spPr>
      </p:pic>
      <p:pic>
        <p:nvPicPr>
          <p:cNvPr id="40970" name="Picture 10" descr="Александровская колонна: история и факты"/>
          <p:cNvPicPr>
            <a:picLocks noChangeAspect="1" noChangeArrowheads="1"/>
          </p:cNvPicPr>
          <p:nvPr/>
        </p:nvPicPr>
        <p:blipFill>
          <a:blip r:embed="rId6" cstate="print"/>
          <a:srcRect t="14101" r="10938"/>
          <a:stretch>
            <a:fillRect/>
          </a:stretch>
        </p:blipFill>
        <p:spPr bwMode="auto">
          <a:xfrm>
            <a:off x="4857752" y="2357430"/>
            <a:ext cx="4071966" cy="2253869"/>
          </a:xfrm>
          <a:prstGeom prst="rect">
            <a:avLst/>
          </a:prstGeom>
          <a:noFill/>
        </p:spPr>
      </p:pic>
      <p:pic>
        <p:nvPicPr>
          <p:cNvPr id="40972" name="Picture 12" descr="Памятник Николаю I | Питерский двор"/>
          <p:cNvPicPr>
            <a:picLocks noChangeAspect="1" noChangeArrowheads="1"/>
          </p:cNvPicPr>
          <p:nvPr/>
        </p:nvPicPr>
        <p:blipFill>
          <a:blip r:embed="rId7"/>
          <a:srcRect b="28090"/>
          <a:stretch>
            <a:fillRect/>
          </a:stretch>
        </p:blipFill>
        <p:spPr bwMode="auto">
          <a:xfrm>
            <a:off x="0" y="4572008"/>
            <a:ext cx="4786314" cy="2285992"/>
          </a:xfrm>
          <a:prstGeom prst="rect">
            <a:avLst/>
          </a:prstGeom>
          <a:noFill/>
        </p:spPr>
      </p:pic>
      <p:pic>
        <p:nvPicPr>
          <p:cNvPr id="40974" name="Picture 14" descr="Тон Константин Андреевич — биография архитектора, личная жизнь, фото, работ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96735" y="4643446"/>
            <a:ext cx="4447265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Александровская колонна на Дворцовой площади Санкт-Петербурга весит 600 тонн и стоит на пьедестале только за счёт собственной силы тяжести. Несмотря на авторитет архитектора Огюста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Монферана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многие горожане все равно боялись, что она упадёт. Что делал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Монферан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желая вселить в них уверенность?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Монферран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ежедневно гулял с собакой вокруг колонны.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время Отечественной войны 1812 года были нередки случаи убийства и ранения офицеров русской армии от своих же солдат, особенно вечером и ночью. Из-за какой привычки? </a:t>
            </a:r>
          </a:p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Из-за привычки офицеров говорить между собой по-французски.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 contrast="-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Император Николай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любил музыку. И в качестве наказания для офицеров предоставлял им выбор между гауптвахтой и …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максимально точно что было еще в этом выборе? 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Прослушивание опер Глинки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отличался широтой кругозора и строгой системностью мышления. При Александре I он испытал и взлет и падение; его высоко оценивал Наполеон; Николай I возложил на него снятый с себя Орден Андрея Первозванного. Его называли «Гений русской бюрократии» Кто это? 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Михаил Михайлович Сперанский.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1814 году русские солдаты в Париже кричали одно слово, от которого возникла сеть очень известных кафе. Какое слово они кричали и как называются эти кафе?  </a:t>
            </a:r>
          </a:p>
          <a:p>
            <a:pPr lvl="0"/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Быстро – бистро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Лион - гастрономическая столица Франции | Вояжис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928670"/>
            <a:ext cx="8225269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прихода советской власти это слово имело другое значение. Так гимназисты называли коллективную порку, которую устраивало им начальство за проступки, совершённые в течение учебной недели. Сами же телесные наказания в российских школах применялись до второй половины 19 века. Какое это слово?</a:t>
            </a:r>
          </a:p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Субботник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олотой век&quot; русской культуры - online presentation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7500990" cy="45005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Будучи несдержанным на язык и очень вспыльчивым, Пушкин принимал участие во множестве дуэлей. Однажды он даже стрелялся со своим близким другом Кюхельбекером, который вызвал поэта на дуэль из-за обидной для него шутки. К счастью, всё обошлось, так как секунданты зарядили им пистолеты не пулями, а ЭТИМ. Чем были заряжены пистолеты?</a:t>
            </a:r>
          </a:p>
        </p:txBody>
      </p:sp>
      <p:pic>
        <p:nvPicPr>
          <p:cNvPr id="17410" name="Picture 2" descr="Клюква– лекарство от всех болезней | Общественно-политическая газета &quot;Труд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7823184" cy="586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1089</Words>
  <PresentationFormat>Экран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406</dc:creator>
  <cp:lastModifiedBy>406</cp:lastModifiedBy>
  <cp:revision>15</cp:revision>
  <dcterms:created xsi:type="dcterms:W3CDTF">2021-01-18T01:36:13Z</dcterms:created>
  <dcterms:modified xsi:type="dcterms:W3CDTF">2021-01-19T01:10:54Z</dcterms:modified>
</cp:coreProperties>
</file>