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77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0" r:id="rId15"/>
    <p:sldId id="272" r:id="rId16"/>
    <p:sldId id="273" r:id="rId17"/>
    <p:sldId id="278" r:id="rId18"/>
    <p:sldId id="275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7" d="100"/>
          <a:sy n="57" d="100"/>
        </p:scale>
        <p:origin x="-88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03.03.2020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03.03.2020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03.03.2020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03.03.2020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03.03.2020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03.03.2020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ru-RU" sz="2200" dirty="0" smtClean="0"/>
              <a:t>Ричард </a:t>
            </a:r>
            <a:r>
              <a:rPr lang="ru-RU" sz="2200" dirty="0" err="1" smtClean="0"/>
              <a:t>Армур</a:t>
            </a:r>
            <a:r>
              <a:rPr lang="ru-RU" sz="2200" dirty="0" smtClean="0"/>
              <a:t> (1906-1989), </a:t>
            </a:r>
            <a:br>
              <a:rPr lang="ru-RU" sz="2200" dirty="0" smtClean="0"/>
            </a:br>
            <a:r>
              <a:rPr lang="ru-RU" sz="2200" dirty="0" smtClean="0"/>
              <a:t>американский писатель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1000" y="428604"/>
            <a:ext cx="1547794" cy="6000792"/>
          </a:xfrm>
        </p:spPr>
        <p:txBody>
          <a:bodyPr>
            <a:normAutofit/>
          </a:bodyPr>
          <a:lstStyle/>
          <a:p>
            <a:pPr algn="r"/>
            <a:endParaRPr lang="ru-RU" dirty="0"/>
          </a:p>
        </p:txBody>
      </p:sp>
      <p:pic>
        <p:nvPicPr>
          <p:cNvPr id="21506" name="Picture 2" descr="Картинки по запросу &quot;великие женщины коллаж&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214290"/>
            <a:ext cx="6834202" cy="6548450"/>
          </a:xfrm>
          <a:prstGeom prst="rect">
            <a:avLst/>
          </a:prstGeom>
          <a:noFill/>
        </p:spPr>
      </p:pic>
      <p:sp>
        <p:nvSpPr>
          <p:cNvPr id="7" name="Скругленный прямоугольник 6"/>
          <p:cNvSpPr/>
          <p:nvPr/>
        </p:nvSpPr>
        <p:spPr>
          <a:xfrm>
            <a:off x="4143372" y="5429264"/>
            <a:ext cx="4786346" cy="121444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/>
              <a:t>Ох уж эти </a:t>
            </a:r>
            <a:r>
              <a:rPr lang="ru-RU" sz="3200" b="1" i="1" dirty="0" smtClean="0"/>
              <a:t>женщины!!!</a:t>
            </a:r>
            <a:endParaRPr lang="ru-RU" sz="3200" b="1" i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«Могла ли Биче, словно </a:t>
            </a:r>
            <a:r>
              <a:rPr lang="ru-RU" dirty="0" err="1" smtClean="0"/>
              <a:t>Дант</a:t>
            </a:r>
            <a:r>
              <a:rPr lang="ru-RU" dirty="0" smtClean="0"/>
              <a:t> творить, </a:t>
            </a:r>
            <a:br>
              <a:rPr lang="ru-RU" dirty="0" smtClean="0"/>
            </a:br>
            <a:r>
              <a:rPr lang="ru-RU" dirty="0" smtClean="0"/>
              <a:t>Или </a:t>
            </a:r>
            <a:r>
              <a:rPr lang="ru-RU" dirty="0" err="1" smtClean="0"/>
              <a:t>Лаура</a:t>
            </a:r>
            <a:r>
              <a:rPr lang="ru-RU" dirty="0" smtClean="0"/>
              <a:t> жар любви восславить? </a:t>
            </a:r>
            <a:br>
              <a:rPr lang="ru-RU" dirty="0" smtClean="0"/>
            </a:br>
            <a:r>
              <a:rPr lang="ru-RU" dirty="0" smtClean="0"/>
              <a:t>Я научила женщин говорить... </a:t>
            </a:r>
            <a:br>
              <a:rPr lang="ru-RU" dirty="0" smtClean="0"/>
            </a:br>
            <a:r>
              <a:rPr lang="ru-RU" dirty="0" smtClean="0"/>
              <a:t>………………………………….» </a:t>
            </a:r>
          </a:p>
          <a:p>
            <a:r>
              <a:rPr lang="ru-RU" dirty="0" smtClean="0"/>
              <a:t>Закончите фразу А. Ахматовой. </a:t>
            </a:r>
            <a:br>
              <a:rPr lang="ru-RU" dirty="0" smtClean="0"/>
            </a:br>
            <a:endParaRPr lang="ru-RU" dirty="0" smtClean="0"/>
          </a:p>
          <a:p>
            <a:r>
              <a:rPr lang="ru-RU" dirty="0" smtClean="0"/>
              <a:t>«Но, Боже, как их замолчать заставить!»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Во время Великой французской революции заключенную Марию </a:t>
            </a:r>
            <a:r>
              <a:rPr lang="ru-RU" b="1" dirty="0" err="1" smtClean="0"/>
              <a:t>Гросхольц</a:t>
            </a:r>
            <a:r>
              <a:rPr lang="ru-RU" b="1" dirty="0" smtClean="0"/>
              <a:t> освободили для снятия посмертных масок с казненных высокопоставленных особ. Назовите фамилию человека, за которого Мария вышла замуж в 1794 году.</a:t>
            </a:r>
            <a:endParaRPr lang="ru-RU" dirty="0" smtClean="0"/>
          </a:p>
        </p:txBody>
      </p:sp>
      <p:pic>
        <p:nvPicPr>
          <p:cNvPr id="11266" name="Picture 2" descr="Музеи - my soul - is your soul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431645"/>
            <a:ext cx="8572560" cy="64263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Эта женщина, по словам У. Черчилля, заработала на преступлениях больше, чем любая другая, больше даже, чем знаменитая Лукреция </a:t>
            </a:r>
            <a:r>
              <a:rPr lang="ru-RU" b="1" dirty="0" err="1" smtClean="0"/>
              <a:t>Борджиа</a:t>
            </a:r>
            <a:r>
              <a:rPr lang="ru-RU" b="1" dirty="0" smtClean="0"/>
              <a:t>. Кто она?</a:t>
            </a:r>
            <a:endParaRPr lang="ru-RU" dirty="0" smtClean="0"/>
          </a:p>
        </p:txBody>
      </p:sp>
      <p:pic>
        <p:nvPicPr>
          <p:cNvPr id="10242" name="Picture 2" descr="Agatha Christie Biography From Answerscom Iraqi Dinar Exchange Rat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8" y="2500306"/>
            <a:ext cx="3000396" cy="37504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Двадцать два года пушкинист В. Данилов пытался установить девичью фамилию некоей Яковлевой. В итоге выяснилось, что она была Матвеевой. А вы назовите ее имя и отчество.</a:t>
            </a:r>
            <a:endParaRPr lang="ru-RU" dirty="0" smtClean="0"/>
          </a:p>
          <a:p>
            <a:r>
              <a:rPr lang="ru-RU" b="1" dirty="0" smtClean="0"/>
              <a:t>Ответ</a:t>
            </a:r>
            <a:r>
              <a:rPr lang="ru-RU" dirty="0" smtClean="0"/>
              <a:t>: Это няня А.С.Пушкина Арина Родионовна. 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Археолог-египтолог  </a:t>
            </a:r>
            <a:r>
              <a:rPr lang="ru-RU" b="1" dirty="0" err="1" smtClean="0"/>
              <a:t>Борхарт</a:t>
            </a:r>
            <a:r>
              <a:rPr lang="ru-RU" b="1" dirty="0" smtClean="0"/>
              <a:t>, нашедший ее портрет, записал в дневнике: «Описывать бесполезно – смотреть!» Кто же его так поразил?</a:t>
            </a:r>
            <a:endParaRPr lang="ru-RU" dirty="0" smtClean="0"/>
          </a:p>
        </p:txBody>
      </p:sp>
      <p:pic>
        <p:nvPicPr>
          <p:cNvPr id="7170" name="Picture 2" descr="В Берлине открылась выставка в честь обнаружения бюста Нефертити Новости Журнал RETROBAZAR Портал коллекционеров и любителей ст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67568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Основой для «Сказки о рыбаке и рыбке» Пушкина послужила сказка братьев Гримм «Рыбак и его жена». Пушкинская старуха оказывается у разбитого корыта после того, как захотела стать владычицей морскою, а её немецкая «коллега» на этом этапе стала Папой Римским. Как вы думаете, какое было её следующее желание, после которого она осталась ни с чем?</a:t>
            </a:r>
          </a:p>
          <a:p>
            <a:r>
              <a:rPr lang="ru-RU" dirty="0" smtClean="0"/>
              <a:t>Ответ: Господом Богом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714744" y="1554162"/>
            <a:ext cx="5276856" cy="4525963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Королю Артуру давался год, чтобы найти ответ. Если он не сможет ответить, то будет казнён. Вопрос был: «Чего на самом деле хотят женщины?» Как Вы думаете – какой ответ правильный?</a:t>
            </a:r>
          </a:p>
          <a:p>
            <a:r>
              <a:rPr lang="ru-RU" dirty="0" smtClean="0"/>
              <a:t>женщины больше всего хотят распоряжаться своей собственной жизнью</a:t>
            </a:r>
            <a:endParaRPr lang="ru-RU" dirty="0"/>
          </a:p>
        </p:txBody>
      </p:sp>
      <p:pic>
        <p:nvPicPr>
          <p:cNvPr id="4098" name="Picture 2" descr="King Arthur Ppt Presentatio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57167"/>
            <a:ext cx="3714775" cy="27860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Она была адвокатом в «Уотергейтском процессе». Сам президент Никсон сказал о ней: «Женщина, конечно, должна быть умной, но не до такой же степени». Через 25 лет она снова оказалась в центре дела об импичменте президента США. </a:t>
            </a:r>
            <a:r>
              <a:rPr lang="ru-RU" dirty="0" smtClean="0"/>
              <a:t>А четыре года назад баллотировалась на пост президента и могла стать первой женщиной-президентом в истории США. Кто </a:t>
            </a:r>
            <a:r>
              <a:rPr lang="ru-RU" dirty="0" smtClean="0"/>
              <a:t>она? 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4818" name="AutoShape 2" descr="Картинки по запросу &quot;хилари клинтон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4820" name="Picture 4" descr="Картинки по запросу &quot;хилари клинтон&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428736"/>
            <a:ext cx="8390441" cy="47196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Существует европейская традиция, по которой 29 февраля, раз в четыре года, женщины могут самостоятельно делать предложение мужчинам. Этот обычай часто обосновывается средневековым законом, принятым не то в Англии, не то в Шотландии, согласно которому отказавший в этот день даме мужчина должен был</a:t>
            </a:r>
          </a:p>
          <a:p>
            <a:r>
              <a:rPr lang="ru-RU" dirty="0" smtClean="0"/>
              <a:t>Ответ: выплатить штраф</a:t>
            </a:r>
            <a:endParaRPr lang="ru-RU" dirty="0"/>
          </a:p>
        </p:txBody>
      </p:sp>
      <p:pic>
        <p:nvPicPr>
          <p:cNvPr id="2050" name="Picture 2" descr="тест Записи с меткой тест Дневник Ketevan : LiveInternet - Российский Сервис Онлайн-Дневников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714356"/>
            <a:ext cx="8215370" cy="67776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428604"/>
            <a:ext cx="5143536" cy="4929222"/>
          </a:xfrm>
        </p:spPr>
        <p:txBody>
          <a:bodyPr>
            <a:normAutofit fontScale="92500" lnSpcReduction="20000"/>
          </a:bodyPr>
          <a:lstStyle/>
          <a:p>
            <a:r>
              <a:rPr lang="ru-RU" sz="2800" dirty="0" smtClean="0"/>
              <a:t>Известно, что первые ордена в России были учреждены Петром I в начале 18-го века. Многие из орденов имеют надписи – «За веру и верность», «За службу и храбрость», «За доблесть» и т.д. Но есть среди орденов совершенно уникальный девиз – «За любовь и Отечество». Какую заслугу перед Россией прославил Петр этим орденом и кто был первым награжденным? </a:t>
            </a:r>
          </a:p>
          <a:p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Орден Св. Екатерины</a:t>
            </a:r>
            <a:endParaRPr lang="ru-RU" sz="2800" dirty="0"/>
          </a:p>
        </p:txBody>
      </p:sp>
      <p:pic>
        <p:nvPicPr>
          <p:cNvPr id="20482" name="Picture 2" descr="Общество - Страница 3 - Форум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14942" y="785794"/>
            <a:ext cx="3762368" cy="37623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/>
              <a:t>Сегодняшнюю моду в основном делают мужчины, но первой из представителей высокой моды для швейной промышленности стала работать именно женщина. В историю моды вошло навсегда ее маленькое черное платье с ниткой искусственного жемчуга. Кто она? </a:t>
            </a:r>
            <a:br>
              <a:rPr lang="ru-RU" dirty="0" smtClean="0"/>
            </a:br>
            <a:endParaRPr lang="ru-RU" dirty="0" smtClean="0"/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9458" name="Picture 2" descr="Цитатное Записи в рубрике Цитатное Дневник Ele-Nika : LiveInternet - Российский Сервис Онлайн-Дневников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285728"/>
            <a:ext cx="5000660" cy="62704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Была женщина, которая могла ночью не спать 2 года, 8 месяцев и 4 недели. Кто она? </a:t>
            </a:r>
            <a:br>
              <a:rPr lang="ru-RU" dirty="0" smtClean="0"/>
            </a:br>
            <a:endParaRPr lang="ru-RU" dirty="0" smtClean="0"/>
          </a:p>
          <a:p>
            <a:endParaRPr lang="ru-RU" dirty="0"/>
          </a:p>
        </p:txBody>
      </p:sp>
      <p:pic>
        <p:nvPicPr>
          <p:cNvPr id="17410" name="Picture 2" descr="Разместивший в интернете съемки избиения людей житель Томска…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0"/>
            <a:ext cx="7215238" cy="73840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Вот ее краткая биография: родилась в бедной семье зеленщика, окончила Оксфордский университет по специальности «химия», занялась политикой, 15 лет была лидером политической партии, 10 лет – </a:t>
            </a:r>
            <a:r>
              <a:rPr lang="ru-RU" dirty="0" smtClean="0"/>
              <a:t>главой государства</a:t>
            </a:r>
            <a:r>
              <a:rPr lang="ru-RU" dirty="0" smtClean="0"/>
              <a:t>, ее лозунгом в политике стали слова: «Прежде чем станет лучше, станет хуже». Кто она? 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6" name="Picture 2" descr="Картинки по запросу &quot;маргарет тэтчер&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214421"/>
            <a:ext cx="7929618" cy="52479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У французской королевы </a:t>
            </a:r>
            <a:r>
              <a:rPr lang="ru-RU" dirty="0" err="1" smtClean="0"/>
              <a:t>Марии-Антуанетты</a:t>
            </a:r>
            <a:r>
              <a:rPr lang="ru-RU" dirty="0" smtClean="0"/>
              <a:t> было бессчетное количество платьев, но тем не менее каждое утро она требовала у своей модистки новое. Какому принципу следовала находчивая модистка, чтобы выйти из этой непростой ситуации? </a:t>
            </a:r>
            <a:br>
              <a:rPr lang="ru-RU" dirty="0" smtClean="0"/>
            </a:br>
            <a:endParaRPr lang="ru-RU" dirty="0" smtClean="0"/>
          </a:p>
          <a:p>
            <a:r>
              <a:rPr lang="ru-RU" dirty="0" smtClean="0"/>
              <a:t>Все новое – это хорошо забытое старое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До революции в Петербурге проходил очень престижный конкурс для девушек. Оценивались рост, общая культура, грамотность и четкая речь, воспитание, эрудиция и еще … размах рук. Что это за конкурс? </a:t>
            </a:r>
            <a:br>
              <a:rPr lang="ru-RU" dirty="0" smtClean="0"/>
            </a:br>
            <a:endParaRPr lang="ru-RU" dirty="0" smtClean="0"/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5362" name="Picture 2" descr="В штабе новосибирской армии исчезают телефонистки - Новости Общества - Новости Mail.R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42852"/>
            <a:ext cx="8572500" cy="63341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Лувр называют «музей музеев», в нем собрано 35 тысяч произведений искусства. Поль Сезанн сказал о нем: «Это книга, по которой мы учимся читать». Гиды шутят, что многочисленные зрители спешат сюда на свидание с тремя прелестными и известными женщинами. Какими же? </a:t>
            </a:r>
            <a:br>
              <a:rPr lang="ru-RU" dirty="0" smtClean="0"/>
            </a:br>
            <a:endParaRPr lang="ru-RU" dirty="0" smtClean="0"/>
          </a:p>
          <a:p>
            <a:endParaRPr lang="ru-RU" dirty="0"/>
          </a:p>
        </p:txBody>
      </p:sp>
      <p:pic>
        <p:nvPicPr>
          <p:cNvPr id="14338" name="Picture 2" descr="Чудеса света - Парижский Лувр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357298"/>
            <a:ext cx="6096000" cy="4572000"/>
          </a:xfrm>
          <a:prstGeom prst="rect">
            <a:avLst/>
          </a:prstGeom>
          <a:noFill/>
        </p:spPr>
      </p:pic>
      <p:pic>
        <p:nvPicPr>
          <p:cNvPr id="14342" name="Picture 6" descr="http://noroz54.persiangig.com/hannaneh/2q9wi2f.jpg"/>
          <p:cNvPicPr>
            <a:picLocks noChangeAspect="1" noChangeArrowheads="1"/>
          </p:cNvPicPr>
          <p:nvPr/>
        </p:nvPicPr>
        <p:blipFill>
          <a:blip r:embed="rId3"/>
          <a:srcRect l="17024" t="15187" r="15212" b="14500"/>
          <a:stretch>
            <a:fillRect/>
          </a:stretch>
        </p:blipFill>
        <p:spPr bwMode="auto">
          <a:xfrm>
            <a:off x="5772126" y="1285860"/>
            <a:ext cx="3371874" cy="46434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Какую, по мнению Вольтера, только одну тайну может хранить женщина? </a:t>
            </a:r>
            <a:br>
              <a:rPr lang="ru-RU" dirty="0" smtClean="0"/>
            </a:br>
            <a:endParaRPr lang="ru-RU" dirty="0" smtClean="0"/>
          </a:p>
          <a:p>
            <a:r>
              <a:rPr lang="ru-RU" dirty="0" smtClean="0"/>
              <a:t>Сколько ей лет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250</TotalTime>
  <Words>660</Words>
  <PresentationFormat>Экран (4:3)</PresentationFormat>
  <Paragraphs>30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Трек</vt:lpstr>
      <vt:lpstr>Ричард Армур (1906-1989),  американский писатель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231-5</dc:creator>
  <cp:lastModifiedBy>406</cp:lastModifiedBy>
  <cp:revision>26</cp:revision>
  <dcterms:created xsi:type="dcterms:W3CDTF">2015-03-20T08:30:25Z</dcterms:created>
  <dcterms:modified xsi:type="dcterms:W3CDTF">2020-03-03T02:57:20Z</dcterms:modified>
</cp:coreProperties>
</file>