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autoCompressPictures="0">
  <p:sldMasterIdLst>
    <p:sldMasterId id="2147483672" r:id="rId1"/>
  </p:sldMasterIdLst>
  <p:notesMasterIdLst>
    <p:notesMasterId r:id="rId48"/>
  </p:notesMasterIdLst>
  <p:sldIdLst>
    <p:sldId id="414" r:id="rId2"/>
    <p:sldId id="532" r:id="rId3"/>
    <p:sldId id="622" r:id="rId4"/>
    <p:sldId id="598" r:id="rId5"/>
    <p:sldId id="599" r:id="rId6"/>
    <p:sldId id="604" r:id="rId7"/>
    <p:sldId id="605" r:id="rId8"/>
    <p:sldId id="608" r:id="rId9"/>
    <p:sldId id="609" r:id="rId10"/>
    <p:sldId id="610" r:id="rId11"/>
    <p:sldId id="611" r:id="rId12"/>
    <p:sldId id="600" r:id="rId13"/>
    <p:sldId id="601" r:id="rId14"/>
    <p:sldId id="602" r:id="rId15"/>
    <p:sldId id="603" r:id="rId16"/>
    <p:sldId id="618" r:id="rId17"/>
    <p:sldId id="619" r:id="rId18"/>
    <p:sldId id="620" r:id="rId19"/>
    <p:sldId id="621" r:id="rId20"/>
    <p:sldId id="606" r:id="rId21"/>
    <p:sldId id="607" r:id="rId22"/>
    <p:sldId id="614" r:id="rId23"/>
    <p:sldId id="615" r:id="rId24"/>
    <p:sldId id="616" r:id="rId25"/>
    <p:sldId id="617" r:id="rId26"/>
    <p:sldId id="612" r:id="rId27"/>
    <p:sldId id="613" r:id="rId28"/>
    <p:sldId id="533" r:id="rId29"/>
    <p:sldId id="580" r:id="rId30"/>
    <p:sldId id="581" r:id="rId31"/>
    <p:sldId id="582" r:id="rId32"/>
    <p:sldId id="583" r:id="rId33"/>
    <p:sldId id="584" r:id="rId34"/>
    <p:sldId id="585" r:id="rId35"/>
    <p:sldId id="586" r:id="rId36"/>
    <p:sldId id="587" r:id="rId37"/>
    <p:sldId id="588" r:id="rId38"/>
    <p:sldId id="589" r:id="rId39"/>
    <p:sldId id="590" r:id="rId40"/>
    <p:sldId id="591" r:id="rId41"/>
    <p:sldId id="592" r:id="rId42"/>
    <p:sldId id="593" r:id="rId43"/>
    <p:sldId id="594" r:id="rId44"/>
    <p:sldId id="595" r:id="rId45"/>
    <p:sldId id="596" r:id="rId46"/>
    <p:sldId id="597" r:id="rId47"/>
  </p:sldIdLst>
  <p:sldSz cx="9144000" cy="5143500" type="screen16x9"/>
  <p:notesSz cx="6858000" cy="9144000"/>
  <p:embeddedFontLst>
    <p:embeddedFont>
      <p:font typeface="Roboto Slab" charset="0"/>
      <p:regular r:id="rId49"/>
      <p:bold r:id="rId50"/>
    </p:embeddedFont>
    <p:embeddedFont>
      <p:font typeface="Open Sans" charset="0"/>
      <p:regular r:id="rId51"/>
      <p:bold r:id="rId52"/>
      <p:italic r:id="rId53"/>
    </p:embeddedFont>
    <p:embeddedFont>
      <p:font typeface="Tahoma" pitchFamily="34" charset="0"/>
      <p:regular r:id="rId54"/>
      <p:bold r:id="rId55"/>
    </p:embeddedFont>
    <p:embeddedFont>
      <p:font typeface="Calibri" pitchFamily="34" charset="0"/>
      <p:regular r:id="rId56"/>
      <p:bold r:id="rId57"/>
      <p:italic r:id="rId58"/>
      <p:boldItalic r:id="rId59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7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pos="5534" userDrawn="1">
          <p15:clr>
            <a:srgbClr val="A4A3A4"/>
          </p15:clr>
        </p15:guide>
        <p15:guide id="4" orient="horz" pos="3003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67" userDrawn="1">
          <p15:clr>
            <a:srgbClr val="A4A3A4"/>
          </p15:clr>
        </p15:guide>
        <p15:guide id="7" pos="1844" userDrawn="1">
          <p15:clr>
            <a:srgbClr val="A4A3A4"/>
          </p15:clr>
        </p15:guide>
        <p15:guide id="8" pos="3912" userDrawn="1">
          <p15:clr>
            <a:srgbClr val="A4A3A4"/>
          </p15:clr>
        </p15:guide>
        <p15:guide id="9" pos="2086" userDrawn="1">
          <p15:clr>
            <a:srgbClr val="A4A3A4"/>
          </p15:clr>
        </p15:guide>
        <p15:guide id="10" pos="36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A5C3"/>
    <a:srgbClr val="BE590E"/>
    <a:srgbClr val="B98724"/>
    <a:srgbClr val="FFC104"/>
    <a:srgbClr val="006576"/>
    <a:srgbClr val="DA9D23"/>
    <a:srgbClr val="FFDD71"/>
    <a:srgbClr val="5B4CFF"/>
    <a:srgbClr val="1300C8"/>
    <a:srgbClr val="0071C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47" autoAdjust="0"/>
    <p:restoredTop sz="94162" autoAdjust="0"/>
  </p:normalViewPr>
  <p:slideViewPr>
    <p:cSldViewPr snapToGrid="0">
      <p:cViewPr>
        <p:scale>
          <a:sx n="86" d="100"/>
          <a:sy n="86" d="100"/>
        </p:scale>
        <p:origin x="-672" y="-174"/>
      </p:cViewPr>
      <p:guideLst>
        <p:guide orient="horz" pos="237"/>
        <p:guide orient="horz" pos="3003"/>
        <p:guide pos="226"/>
        <p:guide pos="5534"/>
        <p:guide pos="2993"/>
        <p:guide pos="2767"/>
        <p:guide pos="1844"/>
        <p:guide pos="3912"/>
        <p:guide pos="2086"/>
        <p:guide pos="36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1B41E-17B3-44CE-8E19-FCB63DD51A28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1DEFC-839A-4688-A129-6AA2F4833D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7357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9330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4253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0186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34812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16647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7721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53866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0310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5706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863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6115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58648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87855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17246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90413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35166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87770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27814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01246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91799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76782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3806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60777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08459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61900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2371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2160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740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0757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4666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3579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6956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209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98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773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1066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075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566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772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4013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944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4882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91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9-DC75-4745-852D-F583D5FA2C9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1A449-B48E-44C3-9B97-791039936F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7375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1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6.xml"/><Relationship Id="rId18" Type="http://schemas.openxmlformats.org/officeDocument/2006/relationships/slide" Target="slide22.xm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slide" Target="slide14.xml"/><Relationship Id="rId17" Type="http://schemas.openxmlformats.org/officeDocument/2006/relationships/slide" Target="slide10.xml"/><Relationship Id="rId2" Type="http://schemas.openxmlformats.org/officeDocument/2006/relationships/notesSlide" Target="../notesSlides/notesSlide2.xml"/><Relationship Id="rId16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6.xml"/><Relationship Id="rId5" Type="http://schemas.openxmlformats.org/officeDocument/2006/relationships/image" Target="../media/image4.png"/><Relationship Id="rId15" Type="http://schemas.openxmlformats.org/officeDocument/2006/relationships/slide" Target="slide12.xml"/><Relationship Id="rId10" Type="http://schemas.openxmlformats.org/officeDocument/2006/relationships/image" Target="../media/image6.png"/><Relationship Id="rId19" Type="http://schemas.openxmlformats.org/officeDocument/2006/relationships/slide" Target="slide28.xml"/><Relationship Id="rId4" Type="http://schemas.openxmlformats.org/officeDocument/2006/relationships/slide" Target="slide20.xml"/><Relationship Id="rId9" Type="http://schemas.openxmlformats.org/officeDocument/2006/relationships/slide" Target="slide16.xml"/><Relationship Id="rId14" Type="http://schemas.openxmlformats.org/officeDocument/2006/relationships/slide" Target="slide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rId4" action="ppaction://hlinksldjump"/>
          </p:cNvPr>
          <p:cNvSpPr/>
          <p:nvPr/>
        </p:nvSpPr>
        <p:spPr>
          <a:xfrm>
            <a:off x="1040162" y="3267376"/>
            <a:ext cx="3029835" cy="742706"/>
          </a:xfrm>
          <a:prstGeom prst="roundRect">
            <a:avLst/>
          </a:prstGeom>
          <a:solidFill>
            <a:srgbClr val="FFC104"/>
          </a:solidFill>
          <a:ln>
            <a:noFill/>
          </a:ln>
          <a:effectLst>
            <a:outerShdw blurRad="444500" dist="190500" dir="5400000" sx="90000" sy="90000" algn="t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2000">
                <a:solidFill>
                  <a:schemeClr val="tx1"/>
                </a:solidFill>
                <a:latin typeface="Roboto Slab"/>
              </a:rPr>
              <a:t>Начать игру</a:t>
            </a: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358775" y="376238"/>
            <a:ext cx="4392613" cy="180511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85000"/>
              </a:lnSpc>
            </a:pPr>
            <a:r>
              <a:rPr lang="ru-RU" sz="4600" b="1" dirty="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Зимние Олимпийские игры</a:t>
            </a:r>
            <a:endParaRPr lang="ru-RU" sz="4600" b="1" dirty="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358774" y="2387084"/>
            <a:ext cx="4392613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 defTabSz="914377"/>
            <a:r>
              <a:rPr lang="ru-RU" sz="2400" dirty="0">
                <a:solidFill>
                  <a:schemeClr val="bg1"/>
                </a:solidFill>
                <a:latin typeface="Roboto Slab"/>
              </a:rPr>
              <a:t>Интерактивная викторина</a:t>
            </a:r>
          </a:p>
        </p:txBody>
      </p:sp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1040161" y="4132309"/>
            <a:ext cx="3029835" cy="742706"/>
          </a:xfrm>
          <a:prstGeom prst="roundRect">
            <a:avLst/>
          </a:prstGeom>
          <a:solidFill>
            <a:srgbClr val="FFC104"/>
          </a:solidFill>
          <a:ln>
            <a:noFill/>
          </a:ln>
          <a:effectLst>
            <a:outerShdw blurRad="444500" dist="190500" dir="5400000" sx="90000" sy="90000" algn="t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Roboto Slab"/>
              </a:rPr>
              <a:t>Правила игры</a:t>
            </a:r>
          </a:p>
        </p:txBody>
      </p:sp>
    </p:spTree>
    <p:extLst>
      <p:ext uri="{BB962C8B-B14F-4D97-AF65-F5344CB8AC3E}">
        <p14:creationId xmlns:p14="http://schemas.microsoft.com/office/powerpoint/2010/main" xmlns="" val="214082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Ирина Роднина биография. Дочь Родниной Алена Миньковская американка. Фото,  видео - 18 мая 2020 - Sport2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16" r="27430"/>
          <a:stretch/>
        </p:blipFill>
        <p:spPr bwMode="auto">
          <a:xfrm>
            <a:off x="4751388" y="0"/>
            <a:ext cx="43926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5" y="799307"/>
            <a:ext cx="4308228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Эта советская спортсменка стала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самой успешной и результативной фигуристкой в истории парного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катания. Кроме многократных побед на чемпионах мира и Европы, она трижды становилась олимпийской чемпионкой. 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BE590E"/>
                </a:solidFill>
                <a:latin typeface="Roboto Slab"/>
              </a:rPr>
              <a:t>1 балл</a:t>
            </a:r>
            <a:endParaRPr lang="ru-RU" sz="2400">
              <a:solidFill>
                <a:srgbClr val="BE590E"/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716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Ирина Роднина биография. Дочь Родниной Алена Миньковская американка. Фото,  видео - 18 мая 2020 - Sport2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16" r="27430"/>
          <a:stretch/>
        </p:blipFill>
        <p:spPr bwMode="auto">
          <a:xfrm>
            <a:off x="4751388" y="0"/>
            <a:ext cx="43926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9" y="680294"/>
            <a:ext cx="4033843" cy="265713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  <a:latin typeface="Roboto Slab"/>
              </a:rPr>
              <a:t>Ирина Роднина</a:t>
            </a:r>
          </a:p>
          <a:p>
            <a:pPr>
              <a:spcAft>
                <a:spcPts val="800"/>
              </a:spcAft>
            </a:pPr>
            <a:endParaRPr lang="ru-RU" sz="800" dirty="0" smtClean="0">
              <a:ea typeface="Roboto Slab" pitchFamily="2" charset="0"/>
            </a:endParaRPr>
          </a:p>
          <a:p>
            <a:r>
              <a:rPr lang="ru-RU" sz="1800" dirty="0">
                <a:ea typeface="Roboto Slab" pitchFamily="2" charset="0"/>
              </a:rPr>
              <a:t>Как спортсменка, которая не проиграла за всю карьеру ни в одном турнире, Ирина Роднина была внесена в Книгу рекордов Гиннесса</a:t>
            </a:r>
            <a:r>
              <a:rPr lang="ru-RU" sz="1800" dirty="0" smtClean="0">
                <a:ea typeface="Roboto Slab" pitchFamily="2" charset="0"/>
              </a:rPr>
              <a:t>. Её партнёрами на катке были фигуристы Алексей Уланов</a:t>
            </a:r>
          </a:p>
          <a:p>
            <a:r>
              <a:rPr lang="ru-RU" sz="1800" dirty="0" smtClean="0">
                <a:ea typeface="Roboto Slab" pitchFamily="2" charset="0"/>
              </a:rPr>
              <a:t>и Александр Зайцев.</a:t>
            </a:r>
            <a:endParaRPr lang="ru-RU" sz="1800" dirty="0">
              <a:ea typeface="Roboto Slab" pitchFamily="2" charset="0"/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10923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3145351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500" y="-985"/>
            <a:ext cx="4389500" cy="5145470"/>
          </a:xfrm>
          <a:prstGeom prst="rect">
            <a:avLst/>
          </a:prstGeom>
        </p:spPr>
      </p:pic>
      <p:sp>
        <p:nvSpPr>
          <p:cNvPr id="8" name="TextBox 7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833011"/>
            <a:ext cx="4199156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>
                <a:solidFill>
                  <a:prstClr val="black"/>
                </a:solidFill>
                <a:latin typeface="Roboto Slab"/>
              </a:rPr>
              <a:t>Эта норвежская 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лыжница – 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единственная в истории женских лыж восьмикратная олимпийская чемпионка, обладательница наибольшего количества наград в истории зимних Олимпийских игр среди всех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спортсменов.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00B0F0"/>
                </a:solidFill>
                <a:latin typeface="Roboto Slab"/>
              </a:rPr>
              <a:t>2 балл</a:t>
            </a:r>
            <a:r>
              <a:rPr lang="ru-RU" sz="2400">
                <a:solidFill>
                  <a:srgbClr val="00B0F0"/>
                </a:solidFill>
                <a:latin typeface="Roboto Slab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36096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bs.twimg.com/media/DPGhlBjW4AAokww.jpg:lar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879" t="10637" r="29091" b="3570"/>
          <a:stretch/>
        </p:blipFill>
        <p:spPr bwMode="auto">
          <a:xfrm>
            <a:off x="4752109" y="-6387"/>
            <a:ext cx="4391891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4" y="724243"/>
            <a:ext cx="4392613" cy="170303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3200" dirty="0" err="1" smtClean="0">
                <a:solidFill>
                  <a:prstClr val="black"/>
                </a:solidFill>
                <a:latin typeface="Roboto Slab"/>
              </a:rPr>
              <a:t>Марит</a:t>
            </a:r>
            <a:r>
              <a:rPr lang="ru-RU" sz="3200" dirty="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3200" dirty="0" err="1" smtClean="0">
                <a:solidFill>
                  <a:prstClr val="black"/>
                </a:solidFill>
                <a:latin typeface="Roboto Slab"/>
              </a:rPr>
              <a:t>Бьорген</a:t>
            </a:r>
            <a:endParaRPr lang="ru-RU" sz="3200" dirty="0" smtClean="0">
              <a:solidFill>
                <a:prstClr val="black"/>
              </a:solidFill>
              <a:latin typeface="Roboto Slab"/>
            </a:endParaRPr>
          </a:p>
          <a:p>
            <a:r>
              <a:rPr lang="ru-RU" sz="1800" dirty="0" smtClean="0">
                <a:ea typeface="Roboto Slab" pitchFamily="2" charset="0"/>
              </a:rPr>
              <a:t>Она </a:t>
            </a:r>
            <a:r>
              <a:rPr lang="ru-RU" sz="1800" dirty="0">
                <a:ea typeface="Roboto Slab" pitchFamily="2" charset="0"/>
              </a:rPr>
              <a:t>участвовала в четырёх </a:t>
            </a:r>
            <a:r>
              <a:rPr lang="ru-RU" sz="1800" dirty="0" smtClean="0">
                <a:ea typeface="Roboto Slab" pitchFamily="2" charset="0"/>
              </a:rPr>
              <a:t>Олимпиадах, на которых завоевала</a:t>
            </a:r>
          </a:p>
          <a:p>
            <a:r>
              <a:rPr lang="ru-RU" sz="1800" dirty="0" smtClean="0">
                <a:ea typeface="Roboto Slab" pitchFamily="2" charset="0"/>
              </a:rPr>
              <a:t>15 медалей: 8 золотых, 4 серебряных </a:t>
            </a:r>
          </a:p>
          <a:p>
            <a:r>
              <a:rPr lang="ru-RU" sz="1800" dirty="0" smtClean="0">
                <a:ea typeface="Roboto Slab" pitchFamily="2" charset="0"/>
              </a:rPr>
              <a:t>и 3 бронзовые.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76238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27429" y="4405019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1551580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upload.wikimedia.org/wikipedia/commons/6/67/%D0%95%D0%B3%D0%BE%D1%80%D0%BE%D0%B2%D0%B0_%D0%9B%D1%8E%D0%B1%D0%BE%D0%B2%D1%8C_%D0%98%D0%B2%D0%B0%D0%BD%D0%BE%D0%B2%D0%BD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71" b="12654"/>
          <a:stretch/>
        </p:blipFill>
        <p:spPr bwMode="auto">
          <a:xfrm>
            <a:off x="4751388" y="1"/>
            <a:ext cx="4392611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775859"/>
            <a:ext cx="4126138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Эта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советская и российская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лыжница участвовала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в Олимпийских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играх всего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два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раза, но на каждой из них она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завоевала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по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три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золотые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медали. </a:t>
            </a:r>
            <a:endParaRPr lang="ru-RU" sz="1800" dirty="0" smtClean="0">
              <a:solidFill>
                <a:prstClr val="black"/>
              </a:solidFill>
              <a:latin typeface="Roboto Slab"/>
            </a:endParaRPr>
          </a:p>
          <a:p>
            <a:pPr defTabSz="914377"/>
            <a:endParaRPr lang="ru-RU" sz="1800" dirty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Наряду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 </a:t>
            </a:r>
            <a:r>
              <a:rPr lang="ru-RU" sz="1800" dirty="0" err="1">
                <a:solidFill>
                  <a:prstClr val="black"/>
                </a:solidFill>
                <a:latin typeface="Roboto Slab"/>
              </a:rPr>
              <a:t>Марит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800" dirty="0" err="1" smtClean="0">
                <a:solidFill>
                  <a:prstClr val="black"/>
                </a:solidFill>
                <a:latin typeface="Roboto Slab"/>
              </a:rPr>
              <a:t>Бьорген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и Лидией Скобликовой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она является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рекордсменом среди женщин по количеству олимпийских побед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.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00B0F0"/>
                </a:solidFill>
                <a:latin typeface="Roboto Slab"/>
              </a:rPr>
              <a:t>2 балл</a:t>
            </a:r>
            <a:r>
              <a:rPr lang="ru-RU" sz="2400">
                <a:solidFill>
                  <a:srgbClr val="00B0F0"/>
                </a:solidFill>
                <a:latin typeface="Roboto Slab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353987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upload.wikimedia.org/wikipedia/commons/6/67/%D0%95%D0%B3%D0%BE%D1%80%D0%BE%D0%B2%D0%B0_%D0%9B%D1%8E%D0%B1%D0%BE%D0%B2%D1%8C_%D0%98%D0%B2%D0%B0%D0%BD%D0%BE%D0%B2%D0%BD%D0%B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71" b="12654"/>
          <a:stretch/>
        </p:blipFill>
        <p:spPr bwMode="auto">
          <a:xfrm>
            <a:off x="4751388" y="1"/>
            <a:ext cx="4392611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6" y="802065"/>
            <a:ext cx="4033846" cy="281102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3200" dirty="0">
                <a:solidFill>
                  <a:prstClr val="black"/>
                </a:solidFill>
                <a:latin typeface="Roboto Slab"/>
              </a:rPr>
              <a:t>Любовь Егорова </a:t>
            </a:r>
            <a:endParaRPr lang="ru-RU" sz="3200" dirty="0" smtClean="0">
              <a:solidFill>
                <a:prstClr val="black"/>
              </a:solidFill>
              <a:latin typeface="Roboto Slab"/>
            </a:endParaRPr>
          </a:p>
          <a:p>
            <a:r>
              <a:rPr lang="ru-RU" sz="1800" dirty="0">
                <a:ea typeface="Roboto Slab" pitchFamily="2" charset="0"/>
              </a:rPr>
              <a:t>Всего за свою спортивную </a:t>
            </a:r>
            <a:endParaRPr lang="ru-RU" sz="1800" dirty="0" smtClean="0">
              <a:ea typeface="Roboto Slab" pitchFamily="2" charset="0"/>
            </a:endParaRPr>
          </a:p>
          <a:p>
            <a:r>
              <a:rPr lang="ru-RU" sz="1800" dirty="0" smtClean="0">
                <a:ea typeface="Roboto Slab" pitchFamily="2" charset="0"/>
              </a:rPr>
              <a:t>карьеру эта лыжница </a:t>
            </a:r>
            <a:r>
              <a:rPr lang="ru-RU" sz="1800" dirty="0">
                <a:ea typeface="Roboto Slab" pitchFamily="2" charset="0"/>
              </a:rPr>
              <a:t>выиграла </a:t>
            </a:r>
            <a:endParaRPr lang="ru-RU" sz="1800" dirty="0" smtClean="0">
              <a:ea typeface="Roboto Slab" pitchFamily="2" charset="0"/>
            </a:endParaRPr>
          </a:p>
          <a:p>
            <a:r>
              <a:rPr lang="ru-RU" sz="1800" dirty="0" smtClean="0">
                <a:ea typeface="Roboto Slab" pitchFamily="2" charset="0"/>
              </a:rPr>
              <a:t>9 </a:t>
            </a:r>
            <a:r>
              <a:rPr lang="ru-RU" sz="1800" dirty="0">
                <a:ea typeface="Roboto Slab" pitchFamily="2" charset="0"/>
              </a:rPr>
              <a:t>олимпийских </a:t>
            </a:r>
            <a:r>
              <a:rPr lang="ru-RU" sz="1800" dirty="0" smtClean="0">
                <a:ea typeface="Roboto Slab" pitchFamily="2" charset="0"/>
              </a:rPr>
              <a:t>медалей (6 золотых и 3 серебряные). </a:t>
            </a:r>
          </a:p>
          <a:p>
            <a:endParaRPr lang="ru-RU" sz="1800" dirty="0" smtClean="0">
              <a:ea typeface="Roboto Slab" pitchFamily="2" charset="0"/>
            </a:endParaRPr>
          </a:p>
          <a:p>
            <a:r>
              <a:rPr lang="ru-RU" sz="1800" dirty="0" smtClean="0">
                <a:ea typeface="Roboto Slab" pitchFamily="2" charset="0"/>
              </a:rPr>
              <a:t>В </a:t>
            </a:r>
            <a:r>
              <a:rPr lang="ru-RU" sz="1800" dirty="0">
                <a:ea typeface="Roboto Slab" pitchFamily="2" charset="0"/>
              </a:rPr>
              <a:t>1994 </a:t>
            </a:r>
            <a:r>
              <a:rPr lang="ru-RU" sz="1800" dirty="0" smtClean="0">
                <a:ea typeface="Roboto Slab" pitchFamily="2" charset="0"/>
              </a:rPr>
              <a:t>году Любовь </a:t>
            </a:r>
            <a:r>
              <a:rPr lang="ru-RU" sz="1800" dirty="0">
                <a:ea typeface="Roboto Slab" pitchFamily="2" charset="0"/>
              </a:rPr>
              <a:t>Егорова была удостоена звания </a:t>
            </a:r>
            <a:r>
              <a:rPr lang="ru-RU" sz="1800" dirty="0" smtClean="0">
                <a:ea typeface="Roboto Slab" pitchFamily="2" charset="0"/>
              </a:rPr>
              <a:t>Героя </a:t>
            </a:r>
            <a:r>
              <a:rPr lang="ru-RU" sz="1800" dirty="0">
                <a:ea typeface="Roboto Slab" pitchFamily="2" charset="0"/>
              </a:rPr>
              <a:t>Российской Федерации</a:t>
            </a:r>
            <a:r>
              <a:rPr lang="ru-RU" sz="1800" dirty="0" smtClean="0">
                <a:ea typeface="Roboto Slab" pitchFamily="2" charset="0"/>
              </a:rPr>
              <a:t>.</a:t>
            </a:r>
            <a:endParaRPr lang="ru-RU" sz="1800" dirty="0">
              <a:ea typeface="Roboto Slab" pitchFamily="2" charset="0"/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76238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27429" y="4405019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3773114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zen_doc/39788/pub_5cdd38a1b6338200b2cf608f_5cdd40243dd73100b37ea05e/scale_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053" b="14084"/>
          <a:stretch/>
        </p:blipFill>
        <p:spPr bwMode="auto">
          <a:xfrm>
            <a:off x="4751388" y="0"/>
            <a:ext cx="43926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5" y="821581"/>
            <a:ext cx="4171021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Эту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советскую и российскую лыжницу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можно назвать легендой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лыжной трассы современности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.</a:t>
            </a: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Она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одна из самых титулованных спортсменок России.  </a:t>
            </a: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00B0F0"/>
                </a:solidFill>
                <a:latin typeface="Roboto Slab"/>
              </a:rPr>
              <a:t>2 балл</a:t>
            </a:r>
            <a:r>
              <a:rPr lang="ru-RU" sz="2400">
                <a:solidFill>
                  <a:srgbClr val="00B0F0"/>
                </a:solidFill>
                <a:latin typeface="Roboto Slab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915505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vatars.mds.yandex.net/get-zen_doc/39788/pub_5cdd38a1b6338200b2cf608f_5cdd40243dd73100b37ea05e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053" b="14084"/>
          <a:stretch/>
        </p:blipFill>
        <p:spPr bwMode="auto">
          <a:xfrm>
            <a:off x="4751388" y="0"/>
            <a:ext cx="43926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5" y="724243"/>
            <a:ext cx="4275015" cy="321113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3200" dirty="0" smtClean="0">
                <a:solidFill>
                  <a:prstClr val="black"/>
                </a:solidFill>
                <a:latin typeface="Roboto Slab"/>
              </a:rPr>
              <a:t>Лариса </a:t>
            </a:r>
            <a:r>
              <a:rPr lang="ru-RU" sz="3200" dirty="0" err="1" smtClean="0">
                <a:solidFill>
                  <a:prstClr val="black"/>
                </a:solidFill>
                <a:latin typeface="Roboto Slab"/>
              </a:rPr>
              <a:t>Лазутина</a:t>
            </a:r>
            <a:r>
              <a:rPr lang="ru-RU" sz="3200" dirty="0" smtClean="0">
                <a:solidFill>
                  <a:prstClr val="black"/>
                </a:solidFill>
                <a:latin typeface="Roboto Slab"/>
              </a:rPr>
              <a:t> </a:t>
            </a:r>
          </a:p>
          <a:p>
            <a:pPr>
              <a:spcAft>
                <a:spcPts val="800"/>
              </a:spcAft>
            </a:pPr>
            <a:r>
              <a:rPr lang="ru-RU" sz="1700" dirty="0">
                <a:ea typeface="Roboto Slab" pitchFamily="2" charset="0"/>
              </a:rPr>
              <a:t>На Олимпиаде в Нагано Лариса </a:t>
            </a:r>
            <a:r>
              <a:rPr lang="ru-RU" sz="1700" dirty="0" err="1">
                <a:ea typeface="Roboto Slab" pitchFamily="2" charset="0"/>
              </a:rPr>
              <a:t>Лазутина</a:t>
            </a:r>
            <a:r>
              <a:rPr lang="ru-RU" sz="1700" dirty="0">
                <a:ea typeface="Roboto Slab" pitchFamily="2" charset="0"/>
              </a:rPr>
              <a:t> завоевала 3 золотых медали, одну серебряную и одну </a:t>
            </a:r>
            <a:r>
              <a:rPr lang="ru-RU" sz="1700" dirty="0" smtClean="0">
                <a:ea typeface="Roboto Slab" pitchFamily="2" charset="0"/>
              </a:rPr>
              <a:t>бронзовую. </a:t>
            </a:r>
            <a:r>
              <a:rPr lang="ru-RU" sz="1700" dirty="0">
                <a:ea typeface="Roboto Slab" pitchFamily="2" charset="0"/>
              </a:rPr>
              <a:t>После завершения олимпийского турнира лыжница получила звание Героя </a:t>
            </a:r>
            <a:r>
              <a:rPr lang="ru-RU" sz="1700" dirty="0" smtClean="0">
                <a:ea typeface="Roboto Slab" pitchFamily="2" charset="0"/>
              </a:rPr>
              <a:t>России. Всего </a:t>
            </a:r>
            <a:r>
              <a:rPr lang="ru-RU" sz="1700" dirty="0">
                <a:ea typeface="Roboto Slab" pitchFamily="2" charset="0"/>
              </a:rPr>
              <a:t>за время своей спортивной карьеры Лариса </a:t>
            </a:r>
            <a:r>
              <a:rPr lang="ru-RU" sz="1700" dirty="0" err="1">
                <a:ea typeface="Roboto Slab" pitchFamily="2" charset="0"/>
              </a:rPr>
              <a:t>Лазутина</a:t>
            </a:r>
            <a:r>
              <a:rPr lang="ru-RU" sz="1700" dirty="0">
                <a:ea typeface="Roboto Slab" pitchFamily="2" charset="0"/>
              </a:rPr>
              <a:t> завоевала </a:t>
            </a:r>
            <a:r>
              <a:rPr lang="ru-RU" sz="1700" dirty="0" smtClean="0">
                <a:ea typeface="Roboto Slab" pitchFamily="2" charset="0"/>
              </a:rPr>
              <a:t>5 </a:t>
            </a:r>
            <a:r>
              <a:rPr lang="ru-RU" sz="1700" dirty="0">
                <a:ea typeface="Roboto Slab" pitchFamily="2" charset="0"/>
              </a:rPr>
              <a:t>золотых олимпийских медалей, а также много раз становилась чемпионкой мира.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76238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27429" y="4405019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1889154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redit: Getty Images/Adam Prett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98"/>
          <a:stretch/>
        </p:blipFill>
        <p:spPr bwMode="auto">
          <a:xfrm>
            <a:off x="4751388" y="0"/>
            <a:ext cx="4392612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787289"/>
            <a:ext cx="403383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Этот российский спортсмен стал первым в истории российского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скелетона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олимпийским чемпионом (на Играх Сочи-2014).</a:t>
            </a: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00B0F0"/>
                </a:solidFill>
                <a:latin typeface="Roboto Slab"/>
              </a:rPr>
              <a:t>2 балл</a:t>
            </a:r>
            <a:r>
              <a:rPr lang="ru-RU" sz="2400">
                <a:solidFill>
                  <a:srgbClr val="00B0F0"/>
                </a:solidFill>
                <a:latin typeface="Roboto Slab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2503857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redit: Getty Images/Adam Prett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98"/>
          <a:stretch/>
        </p:blipFill>
        <p:spPr bwMode="auto">
          <a:xfrm>
            <a:off x="4751388" y="0"/>
            <a:ext cx="4392612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6" y="802065"/>
            <a:ext cx="4033847" cy="344196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3200" smtClean="0">
                <a:solidFill>
                  <a:prstClr val="black"/>
                </a:solidFill>
                <a:latin typeface="Roboto Slab"/>
              </a:rPr>
              <a:t>Александр Третьяков</a:t>
            </a:r>
          </a:p>
          <a:p>
            <a:r>
              <a:rPr lang="ru-RU" sz="1700" smtClean="0">
                <a:ea typeface="Roboto Slab" pitchFamily="2" charset="0"/>
              </a:rPr>
              <a:t>Кроме первого для России олимпийского золота в скелетоне, Александр Третьяков является </a:t>
            </a:r>
            <a:r>
              <a:rPr lang="ru-RU" sz="1700">
                <a:ea typeface="Roboto Slab" pitchFamily="2" charset="0"/>
              </a:rPr>
              <a:t>первым в российской истории скелетона чемпионом мира и </a:t>
            </a:r>
            <a:r>
              <a:rPr lang="ru-RU" sz="1700" smtClean="0">
                <a:ea typeface="Roboto Slab" pitchFamily="2" charset="0"/>
              </a:rPr>
              <a:t>Европы, а </a:t>
            </a:r>
            <a:r>
              <a:rPr lang="ru-RU" sz="1700">
                <a:ea typeface="Roboto Slab" pitchFamily="2" charset="0"/>
              </a:rPr>
              <a:t>также первым россиянином, выигравшим этап Кубка </a:t>
            </a:r>
            <a:r>
              <a:rPr lang="ru-RU" sz="1700" smtClean="0">
                <a:ea typeface="Roboto Slab" pitchFamily="2" charset="0"/>
              </a:rPr>
              <a:t>мира и </a:t>
            </a:r>
            <a:r>
              <a:rPr lang="ru-RU" sz="1700">
                <a:ea typeface="Roboto Slab" pitchFamily="2" charset="0"/>
              </a:rPr>
              <a:t>Кубок мира в общем </a:t>
            </a:r>
            <a:r>
              <a:rPr lang="ru-RU" sz="1700" smtClean="0">
                <a:ea typeface="Roboto Slab" pitchFamily="2" charset="0"/>
              </a:rPr>
              <a:t>зачёте.</a:t>
            </a:r>
            <a:endParaRPr lang="ru-RU" sz="1700">
              <a:ea typeface="Roboto Slab" pitchFamily="2" charset="0"/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76238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27429" y="4405019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3761803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6766560" y="4252002"/>
            <a:ext cx="2038768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Перейти к раунду 1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370204" y="815140"/>
            <a:ext cx="4166485" cy="38164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550" dirty="0" smtClean="0">
                <a:solidFill>
                  <a:schemeClr val="bg1"/>
                </a:solidFill>
              </a:rPr>
              <a:t>Первый раунд </a:t>
            </a:r>
            <a:r>
              <a:rPr lang="ru-RU" sz="1550" dirty="0">
                <a:solidFill>
                  <a:schemeClr val="bg1"/>
                </a:solidFill>
              </a:rPr>
              <a:t>– </a:t>
            </a:r>
            <a:r>
              <a:rPr lang="ru-RU" sz="1550" dirty="0" smtClean="0">
                <a:solidFill>
                  <a:schemeClr val="bg1"/>
                </a:solidFill>
              </a:rPr>
              <a:t>«Олимпийские чемпионы». </a:t>
            </a:r>
          </a:p>
          <a:p>
            <a:pPr defTabSz="914377"/>
            <a:endParaRPr lang="ru-RU" sz="1550" dirty="0">
              <a:solidFill>
                <a:schemeClr val="bg1"/>
              </a:solidFill>
            </a:endParaRPr>
          </a:p>
          <a:p>
            <a:pPr defTabSz="914377"/>
            <a:r>
              <a:rPr lang="ru-RU" sz="1550" dirty="0" smtClean="0">
                <a:solidFill>
                  <a:schemeClr val="bg1"/>
                </a:solidFill>
              </a:rPr>
              <a:t>Задача </a:t>
            </a:r>
            <a:r>
              <a:rPr lang="ru-RU" sz="1550" dirty="0">
                <a:solidFill>
                  <a:schemeClr val="bg1"/>
                </a:solidFill>
              </a:rPr>
              <a:t>каждой команды – найти на игровом </a:t>
            </a:r>
            <a:r>
              <a:rPr lang="ru-RU" sz="1550" dirty="0" smtClean="0">
                <a:solidFill>
                  <a:schemeClr val="bg1"/>
                </a:solidFill>
              </a:rPr>
              <a:t>поле как можно больше наград </a:t>
            </a:r>
          </a:p>
          <a:p>
            <a:pPr defTabSz="914377"/>
            <a:r>
              <a:rPr lang="ru-RU" sz="1550" dirty="0" smtClean="0">
                <a:solidFill>
                  <a:schemeClr val="bg1"/>
                </a:solidFill>
              </a:rPr>
              <a:t>и «заслужить» их.</a:t>
            </a:r>
          </a:p>
          <a:p>
            <a:pPr defTabSz="914377"/>
            <a:endParaRPr lang="ru-RU" sz="1550" dirty="0" smtClean="0">
              <a:solidFill>
                <a:schemeClr val="bg1"/>
              </a:solidFill>
            </a:endParaRPr>
          </a:p>
          <a:p>
            <a:pPr defTabSz="914377"/>
            <a:r>
              <a:rPr lang="ru-RU" sz="1550" dirty="0" smtClean="0">
                <a:solidFill>
                  <a:schemeClr val="bg1"/>
                </a:solidFill>
              </a:rPr>
              <a:t>Игровое </a:t>
            </a:r>
            <a:r>
              <a:rPr lang="ru-RU" sz="1550" dirty="0">
                <a:solidFill>
                  <a:schemeClr val="bg1"/>
                </a:solidFill>
              </a:rPr>
              <a:t>поле разбито на </a:t>
            </a:r>
            <a:r>
              <a:rPr lang="ru-RU" sz="1550" dirty="0" smtClean="0">
                <a:solidFill>
                  <a:schemeClr val="bg1"/>
                </a:solidFill>
              </a:rPr>
              <a:t>24 сектора. </a:t>
            </a:r>
          </a:p>
          <a:p>
            <a:pPr defTabSz="914377"/>
            <a:r>
              <a:rPr lang="ru-RU" sz="1550" dirty="0" smtClean="0">
                <a:solidFill>
                  <a:schemeClr val="bg1"/>
                </a:solidFill>
              </a:rPr>
              <a:t>Награды </a:t>
            </a:r>
            <a:r>
              <a:rPr lang="ru-RU" sz="1550" dirty="0">
                <a:solidFill>
                  <a:schemeClr val="bg1"/>
                </a:solidFill>
              </a:rPr>
              <a:t>(их </a:t>
            </a:r>
            <a:r>
              <a:rPr lang="ru-RU" sz="1550" dirty="0" smtClean="0">
                <a:solidFill>
                  <a:schemeClr val="bg1"/>
                </a:solidFill>
              </a:rPr>
              <a:t>12) </a:t>
            </a:r>
            <a:r>
              <a:rPr lang="ru-RU" sz="1550" dirty="0">
                <a:solidFill>
                  <a:schemeClr val="bg1"/>
                </a:solidFill>
              </a:rPr>
              <a:t>находятся не в каждом секторе.  </a:t>
            </a:r>
            <a:endParaRPr lang="ru-RU" sz="1550" dirty="0" smtClean="0">
              <a:solidFill>
                <a:schemeClr val="bg1"/>
              </a:solidFill>
            </a:endParaRPr>
          </a:p>
          <a:p>
            <a:pPr defTabSz="914377"/>
            <a:endParaRPr lang="ru-RU" sz="1550" dirty="0">
              <a:solidFill>
                <a:schemeClr val="bg1"/>
              </a:solidFill>
            </a:endParaRPr>
          </a:p>
          <a:p>
            <a:pPr defTabSz="914377"/>
            <a:r>
              <a:rPr lang="ru-RU" sz="1550" dirty="0">
                <a:solidFill>
                  <a:schemeClr val="bg1"/>
                </a:solidFill>
              </a:rPr>
              <a:t>Команды по очереди выбирают сектор на игровом поле. Если в выбранном секторе есть </a:t>
            </a:r>
            <a:r>
              <a:rPr lang="ru-RU" sz="1550" dirty="0" smtClean="0">
                <a:solidFill>
                  <a:schemeClr val="bg1"/>
                </a:solidFill>
              </a:rPr>
              <a:t>награда, </a:t>
            </a:r>
            <a:r>
              <a:rPr lang="ru-RU" sz="1550" dirty="0">
                <a:solidFill>
                  <a:schemeClr val="bg1"/>
                </a:solidFill>
              </a:rPr>
              <a:t>команда отвечает на вопрос. </a:t>
            </a:r>
            <a:endParaRPr lang="ru-RU" sz="1550" dirty="0" smtClean="0">
              <a:solidFill>
                <a:schemeClr val="bg1"/>
              </a:solidFill>
            </a:endParaRPr>
          </a:p>
          <a:p>
            <a:pPr defTabSz="914377"/>
            <a:r>
              <a:rPr lang="ru-RU" sz="1550" dirty="0" smtClean="0">
                <a:solidFill>
                  <a:schemeClr val="bg1"/>
                </a:solidFill>
              </a:rPr>
              <a:t>Если </a:t>
            </a:r>
            <a:r>
              <a:rPr lang="ru-RU" sz="1550" dirty="0">
                <a:solidFill>
                  <a:schemeClr val="bg1"/>
                </a:solidFill>
              </a:rPr>
              <a:t>сектор окажется пустым, ход переходит </a:t>
            </a:r>
            <a:r>
              <a:rPr lang="ru-RU" sz="1550" dirty="0" smtClean="0">
                <a:solidFill>
                  <a:schemeClr val="bg1"/>
                </a:solidFill>
              </a:rPr>
              <a:t>к </a:t>
            </a:r>
            <a:r>
              <a:rPr lang="ru-RU" sz="1550" dirty="0">
                <a:solidFill>
                  <a:schemeClr val="bg1"/>
                </a:solidFill>
              </a:rPr>
              <a:t>противнику. </a:t>
            </a:r>
          </a:p>
        </p:txBody>
      </p:sp>
      <p:sp>
        <p:nvSpPr>
          <p:cNvPr id="12" name="TextBox 11">
            <a:hlinkClick r:id="rId4" action="ppaction://hlinksldjump"/>
            <a:extLst>
              <a:ext uri="{FF2B5EF4-FFF2-40B4-BE49-F238E27FC236}">
                <a16:creationId xmlns="" xmlns:a16="http://schemas.microsoft.com/office/drawing/2014/main" id="{BA961855-3205-4D62-84DB-0A6149AC7EA7}"/>
              </a:ext>
            </a:extLst>
          </p:cNvPr>
          <p:cNvSpPr txBox="1"/>
          <p:nvPr/>
        </p:nvSpPr>
        <p:spPr>
          <a:xfrm>
            <a:off x="4875361" y="815139"/>
            <a:ext cx="3734070" cy="2623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550" dirty="0">
                <a:solidFill>
                  <a:schemeClr val="bg1"/>
                </a:solidFill>
              </a:rPr>
              <a:t>«</a:t>
            </a:r>
            <a:r>
              <a:rPr lang="ru-RU" sz="1550" dirty="0" smtClean="0">
                <a:solidFill>
                  <a:schemeClr val="bg1"/>
                </a:solidFill>
              </a:rPr>
              <a:t>Заслуженная» золотая медаль даёт </a:t>
            </a:r>
            <a:r>
              <a:rPr lang="ru-RU" sz="1550" dirty="0">
                <a:solidFill>
                  <a:schemeClr val="bg1"/>
                </a:solidFill>
              </a:rPr>
              <a:t>команде </a:t>
            </a:r>
            <a:r>
              <a:rPr lang="ru-RU" sz="1550" dirty="0" smtClean="0">
                <a:solidFill>
                  <a:schemeClr val="bg1"/>
                </a:solidFill>
              </a:rPr>
              <a:t>3 балла, серебряная медаль – </a:t>
            </a:r>
          </a:p>
          <a:p>
            <a:pPr defTabSz="914377"/>
            <a:r>
              <a:rPr lang="ru-RU" sz="1550" dirty="0" smtClean="0">
                <a:solidFill>
                  <a:schemeClr val="bg1"/>
                </a:solidFill>
              </a:rPr>
              <a:t>2 балла, бронзовая медаль – 1 балл.</a:t>
            </a:r>
          </a:p>
          <a:p>
            <a:pPr defTabSz="914377"/>
            <a:endParaRPr lang="ru-RU" sz="1550" dirty="0">
              <a:solidFill>
                <a:schemeClr val="bg1"/>
              </a:solidFill>
            </a:endParaRPr>
          </a:p>
          <a:p>
            <a:pPr defTabSz="914377"/>
            <a:r>
              <a:rPr lang="ru-RU" sz="1550" dirty="0" smtClean="0">
                <a:solidFill>
                  <a:schemeClr val="bg1"/>
                </a:solidFill>
              </a:rPr>
              <a:t>Награда </a:t>
            </a:r>
            <a:r>
              <a:rPr lang="ru-RU" sz="1550" dirty="0">
                <a:solidFill>
                  <a:schemeClr val="bg1"/>
                </a:solidFill>
              </a:rPr>
              <a:t>считается присвоенной, если команда даст правильный ответ на выбранный вопрос</a:t>
            </a:r>
            <a:r>
              <a:rPr lang="ru-RU" sz="1550" dirty="0" smtClean="0">
                <a:solidFill>
                  <a:schemeClr val="bg1"/>
                </a:solidFill>
              </a:rPr>
              <a:t>.</a:t>
            </a:r>
          </a:p>
          <a:p>
            <a:pPr defTabSz="914377"/>
            <a:endParaRPr lang="ru-RU" sz="1550" dirty="0">
              <a:solidFill>
                <a:schemeClr val="bg1"/>
              </a:solidFill>
            </a:endParaRPr>
          </a:p>
          <a:p>
            <a:pPr defTabSz="914377">
              <a:spcAft>
                <a:spcPts val="800"/>
              </a:spcAft>
            </a:pPr>
            <a:r>
              <a:rPr lang="ru-RU" sz="1550" dirty="0" smtClean="0">
                <a:solidFill>
                  <a:schemeClr val="bg1"/>
                </a:solidFill>
              </a:rPr>
              <a:t>Победитель </a:t>
            </a:r>
            <a:r>
              <a:rPr lang="ru-RU" sz="1550" dirty="0">
                <a:solidFill>
                  <a:schemeClr val="bg1"/>
                </a:solidFill>
              </a:rPr>
              <a:t>определяется по наибольшему количеству набранных </a:t>
            </a:r>
            <a:r>
              <a:rPr lang="ru-RU" sz="1550" dirty="0" smtClean="0">
                <a:solidFill>
                  <a:schemeClr val="bg1"/>
                </a:solidFill>
              </a:rPr>
              <a:t>за </a:t>
            </a:r>
            <a:r>
              <a:rPr lang="ru-RU" sz="1550" dirty="0">
                <a:solidFill>
                  <a:schemeClr val="bg1"/>
                </a:solidFill>
              </a:rPr>
              <a:t>всю игру баллов</a:t>
            </a:r>
            <a:r>
              <a:rPr lang="ru-RU" sz="1550" dirty="0" smtClean="0">
                <a:solidFill>
                  <a:schemeClr val="bg1"/>
                </a:solidFill>
              </a:rPr>
              <a:t>.</a:t>
            </a:r>
            <a:endParaRPr lang="ru-RU" sz="155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775" y="299961"/>
            <a:ext cx="537527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200">
                <a:solidFill>
                  <a:schemeClr val="bg1"/>
                </a:solidFill>
                <a:latin typeface="+mj-lt"/>
              </a:rPr>
              <a:t>Правила </a:t>
            </a:r>
            <a:r>
              <a:rPr lang="ru-RU" sz="2200" smtClean="0">
                <a:solidFill>
                  <a:schemeClr val="bg1"/>
                </a:solidFill>
                <a:latin typeface="+mj-lt"/>
              </a:rPr>
              <a:t>игры. Раунд 1</a:t>
            </a:r>
            <a:endParaRPr lang="ru-RU" sz="22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8430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Лидия Скобликова — биография и личная жизнь | Краткие биографи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49"/>
          <a:stretch/>
        </p:blipFill>
        <p:spPr bwMode="auto">
          <a:xfrm>
            <a:off x="4751389" y="-1"/>
            <a:ext cx="439261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833011"/>
            <a:ext cx="4033838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Эта советская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конькобежка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до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сих пор является единственной шестикратной олимпийской чемпионкой в истории конькобежного спорта.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За свои достижения она получила прозвище «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Уральская молния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».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FFC104"/>
                </a:solidFill>
                <a:latin typeface="Roboto Slab"/>
              </a:rPr>
              <a:t>3 балл</a:t>
            </a:r>
            <a:r>
              <a:rPr lang="ru-RU" sz="2400">
                <a:solidFill>
                  <a:srgbClr val="FFC104"/>
                </a:solidFill>
                <a:latin typeface="Roboto Slab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1955417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Лидия Скобликова — биография и личная жизнь | Краткие биограф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49"/>
          <a:stretch/>
        </p:blipFill>
        <p:spPr bwMode="auto">
          <a:xfrm>
            <a:off x="4751389" y="-1"/>
            <a:ext cx="439261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5" y="724243"/>
            <a:ext cx="4275015" cy="354969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3200" dirty="0" smtClean="0">
                <a:solidFill>
                  <a:prstClr val="black"/>
                </a:solidFill>
                <a:latin typeface="Roboto Slab"/>
              </a:rPr>
              <a:t>Лидия Скобликова</a:t>
            </a:r>
            <a:endParaRPr lang="ru-RU" sz="1200" dirty="0" smtClean="0">
              <a:ea typeface="Roboto Slab" pitchFamily="2" charset="0"/>
            </a:endParaRPr>
          </a:p>
          <a:p>
            <a:r>
              <a:rPr lang="ru-RU" sz="1600" dirty="0">
                <a:ea typeface="Roboto Slab" pitchFamily="2" charset="0"/>
              </a:rPr>
              <a:t>Женские соревнования по скоростному бегу на коньках впервые попали в программу Олимпийских игр в 1960 году, тогда же дебютировала и Скобликова. Игры в Скво-Вэлли принесли россиянке две золотые медали</a:t>
            </a:r>
            <a:r>
              <a:rPr lang="ru-RU" sz="1600" dirty="0" smtClean="0">
                <a:ea typeface="Roboto Slab" pitchFamily="2" charset="0"/>
              </a:rPr>
              <a:t>.</a:t>
            </a:r>
          </a:p>
          <a:p>
            <a:endParaRPr lang="ru-RU" sz="1600" dirty="0">
              <a:ea typeface="Roboto Slab" pitchFamily="2" charset="0"/>
            </a:endParaRPr>
          </a:p>
          <a:p>
            <a:r>
              <a:rPr lang="ru-RU" sz="1600" dirty="0" smtClean="0">
                <a:ea typeface="Roboto Slab" pitchFamily="2" charset="0"/>
              </a:rPr>
              <a:t>На </a:t>
            </a:r>
            <a:r>
              <a:rPr lang="ru-RU" sz="1600" dirty="0">
                <a:ea typeface="Roboto Slab" pitchFamily="2" charset="0"/>
              </a:rPr>
              <a:t>Играх 1964 года в Инсбруке </a:t>
            </a:r>
            <a:r>
              <a:rPr lang="ru-RU" sz="1600" dirty="0" smtClean="0">
                <a:ea typeface="Roboto Slab" pitchFamily="2" charset="0"/>
              </a:rPr>
              <a:t>Лидия Скобликова выиграла все </a:t>
            </a:r>
            <a:r>
              <a:rPr lang="ru-RU" sz="1600" dirty="0">
                <a:ea typeface="Roboto Slab" pitchFamily="2" charset="0"/>
              </a:rPr>
              <a:t>четыре </a:t>
            </a:r>
            <a:r>
              <a:rPr lang="ru-RU" sz="1600" dirty="0" smtClean="0">
                <a:ea typeface="Roboto Slab" pitchFamily="2" charset="0"/>
              </a:rPr>
              <a:t>дистанции по скоростному бегу на коньках, завоевав звание </a:t>
            </a:r>
            <a:r>
              <a:rPr lang="ru-RU" sz="1600" dirty="0">
                <a:ea typeface="Roboto Slab" pitchFamily="2" charset="0"/>
              </a:rPr>
              <a:t>абсолютной чемпионки</a:t>
            </a:r>
            <a:r>
              <a:rPr lang="ru-RU" sz="1600" dirty="0" smtClean="0">
                <a:ea typeface="Roboto Slab" pitchFamily="2" charset="0"/>
              </a:rPr>
              <a:t>. 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76238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27429" y="4405019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3999635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www.peoples.ru/sport/alpine_skiing/yanica_kostelich/kostelich_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09" b="8614"/>
          <a:stretch/>
        </p:blipFill>
        <p:spPr bwMode="auto">
          <a:xfrm>
            <a:off x="4759326" y="0"/>
            <a:ext cx="438467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787289"/>
            <a:ext cx="4243204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Это знаменитая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хорватская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спортсменка – единственная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горнолыжница, имеющая на своём счету четыре победы на Олимпиадах и единственная, завоевавшая три золота на одних Играх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(Солт-Лейк-Сити, 2002 год).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FFC104"/>
                </a:solidFill>
                <a:latin typeface="Roboto Slab"/>
              </a:rPr>
              <a:t>3 балл</a:t>
            </a:r>
            <a:r>
              <a:rPr lang="ru-RU" sz="2400">
                <a:solidFill>
                  <a:srgbClr val="FFC104"/>
                </a:solidFill>
                <a:latin typeface="Roboto Slab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250380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www.peoples.ru/sport/alpine_skiing/yanica_kostelich/kostelich_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09" b="8614"/>
          <a:stretch/>
        </p:blipFill>
        <p:spPr bwMode="auto">
          <a:xfrm>
            <a:off x="4759326" y="0"/>
            <a:ext cx="438467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5" y="802065"/>
            <a:ext cx="4185099" cy="225702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3200" err="1">
                <a:solidFill>
                  <a:prstClr val="black"/>
                </a:solidFill>
                <a:latin typeface="Roboto Slab"/>
              </a:rPr>
              <a:t>Яница</a:t>
            </a:r>
            <a:r>
              <a:rPr lang="ru-RU" sz="320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3200" err="1" smtClean="0">
                <a:solidFill>
                  <a:prstClr val="black"/>
                </a:solidFill>
                <a:latin typeface="Roboto Slab"/>
              </a:rPr>
              <a:t>Костелич</a:t>
            </a:r>
            <a:endParaRPr lang="ru-RU" sz="3200" smtClean="0">
              <a:solidFill>
                <a:prstClr val="black"/>
              </a:solidFill>
              <a:latin typeface="Roboto Slab"/>
            </a:endParaRPr>
          </a:p>
          <a:p>
            <a:r>
              <a:rPr lang="ru-RU" sz="1800" smtClean="0">
                <a:ea typeface="Roboto Slab" pitchFamily="2" charset="0"/>
              </a:rPr>
              <a:t>С 2005 года спортсменка является почётным гражданином города Загреба. Кроме того, она 8 </a:t>
            </a:r>
            <a:r>
              <a:rPr lang="ru-RU" sz="1800">
                <a:ea typeface="Roboto Slab" pitchFamily="2" charset="0"/>
              </a:rPr>
              <a:t>раз признавалась лучшей спортсменкой года в Хорватии (</a:t>
            </a:r>
            <a:r>
              <a:rPr lang="ru-RU" sz="1800" smtClean="0">
                <a:ea typeface="Roboto Slab" pitchFamily="2" charset="0"/>
              </a:rPr>
              <a:t>1998–2003</a:t>
            </a:r>
            <a:r>
              <a:rPr lang="ru-RU" sz="1800">
                <a:ea typeface="Roboto Slab" pitchFamily="2" charset="0"/>
              </a:rPr>
              <a:t>, 2005, </a:t>
            </a:r>
            <a:endParaRPr lang="ru-RU" sz="1800" smtClean="0">
              <a:ea typeface="Roboto Slab" pitchFamily="2" charset="0"/>
            </a:endParaRPr>
          </a:p>
          <a:p>
            <a:r>
              <a:rPr lang="ru-RU" sz="1800" smtClean="0">
                <a:ea typeface="Roboto Slab" pitchFamily="2" charset="0"/>
              </a:rPr>
              <a:t>2006 годах).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76238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27429" y="4405019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1706539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www.danehousephotography.com/wp-content/uploads/2016/12/439_AL_LARGE-IMAGES-FI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773" t="5500" r="26806" b="6250"/>
          <a:stretch/>
        </p:blipFill>
        <p:spPr bwMode="auto">
          <a:xfrm>
            <a:off x="4767943" y="1"/>
            <a:ext cx="437605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5" y="787877"/>
            <a:ext cx="4308228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Эта британская </a:t>
            </a:r>
            <a:r>
              <a:rPr lang="ru-RU" sz="1800" dirty="0" err="1">
                <a:solidFill>
                  <a:prstClr val="black"/>
                </a:solidFill>
                <a:latin typeface="Roboto Slab"/>
              </a:rPr>
              <a:t>скелетонистка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, единственная в истории скелетона двукратная олимпийская чемпионка (как среди женщин, так и мужчин).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FFC104"/>
                </a:solidFill>
                <a:latin typeface="Roboto Slab"/>
              </a:rPr>
              <a:t>3 балл</a:t>
            </a:r>
            <a:r>
              <a:rPr lang="ru-RU" sz="2400">
                <a:solidFill>
                  <a:srgbClr val="FFC104"/>
                </a:solidFill>
                <a:latin typeface="Roboto Slab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4140248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www.danehousephotography.com/wp-content/uploads/2016/12/439_AL_LARGE-IMAGES-FIL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773" t="5500" r="26806" b="6250"/>
          <a:stretch/>
        </p:blipFill>
        <p:spPr bwMode="auto">
          <a:xfrm>
            <a:off x="4767943" y="1"/>
            <a:ext cx="437605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9" y="680294"/>
            <a:ext cx="4033843" cy="144655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Roboto Slab"/>
              </a:rPr>
              <a:t>Элизабет </a:t>
            </a:r>
            <a:r>
              <a:rPr lang="ru-RU" sz="3200" dirty="0" err="1">
                <a:solidFill>
                  <a:prstClr val="black"/>
                </a:solidFill>
                <a:latin typeface="Roboto Slab"/>
              </a:rPr>
              <a:t>Ярнольд</a:t>
            </a:r>
            <a:r>
              <a:rPr lang="ru-RU" sz="3200" dirty="0">
                <a:solidFill>
                  <a:prstClr val="black"/>
                </a:solidFill>
                <a:latin typeface="Roboto Slab"/>
              </a:rPr>
              <a:t> </a:t>
            </a:r>
            <a:endParaRPr lang="ru-RU" sz="3200" dirty="0" smtClean="0">
              <a:solidFill>
                <a:prstClr val="black"/>
              </a:solidFill>
              <a:latin typeface="Roboto Slab"/>
            </a:endParaRPr>
          </a:p>
          <a:p>
            <a:endParaRPr lang="ru-RU" sz="800" dirty="0" smtClean="0">
              <a:ea typeface="Roboto Slab" pitchFamily="2" charset="0"/>
            </a:endParaRPr>
          </a:p>
          <a:p>
            <a:pPr>
              <a:spcAft>
                <a:spcPts val="800"/>
              </a:spcAft>
            </a:pPr>
            <a:r>
              <a:rPr lang="ru-RU" sz="1800" dirty="0" smtClean="0">
                <a:ea typeface="Roboto Slab" pitchFamily="2" charset="0"/>
              </a:rPr>
              <a:t>Благодаря ей Великобритания завоёвывала </a:t>
            </a:r>
            <a:r>
              <a:rPr lang="ru-RU" sz="1800" dirty="0">
                <a:ea typeface="Roboto Slab" pitchFamily="2" charset="0"/>
              </a:rPr>
              <a:t>медали в женском скелетоне на всех Олимпиадах.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10923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2887195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wo Hearts, One Olympic Dream - Clincier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52" r="16040"/>
          <a:stretch/>
        </p:blipFill>
        <p:spPr bwMode="auto">
          <a:xfrm>
            <a:off x="4746171" y="0"/>
            <a:ext cx="439782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833011"/>
            <a:ext cx="4033838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Этого американского спортсмена называют легендой сноуборда.</a:t>
            </a: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Он единственный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в истории трёхкратный олимпийский чемпион во всех дисциплинах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сноуборда. А за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рыжий цвет волос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он получил прозвище «Летающий Помидор».</a:t>
            </a: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FFC104"/>
                </a:solidFill>
                <a:latin typeface="Roboto Slab"/>
              </a:rPr>
              <a:t>3 балл</a:t>
            </a:r>
            <a:r>
              <a:rPr lang="ru-RU" sz="2400">
                <a:solidFill>
                  <a:srgbClr val="FFC104"/>
                </a:solidFill>
                <a:latin typeface="Roboto Slab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369505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Two Hearts, One Olympic Dream - Clincier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52" r="16040"/>
          <a:stretch/>
        </p:blipFill>
        <p:spPr bwMode="auto">
          <a:xfrm>
            <a:off x="4746171" y="0"/>
            <a:ext cx="439782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2" y="724243"/>
            <a:ext cx="4033839" cy="347274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3200" dirty="0" smtClean="0">
                <a:solidFill>
                  <a:prstClr val="black"/>
                </a:solidFill>
                <a:latin typeface="Roboto Slab"/>
              </a:rPr>
              <a:t>Шон Уайт</a:t>
            </a:r>
          </a:p>
          <a:p>
            <a:pPr>
              <a:spcAft>
                <a:spcPts val="800"/>
              </a:spcAft>
            </a:pPr>
            <a:r>
              <a:rPr lang="ru-RU" sz="1700" dirty="0">
                <a:ea typeface="Roboto Slab" pitchFamily="2" charset="0"/>
              </a:rPr>
              <a:t>Шон </a:t>
            </a:r>
            <a:r>
              <a:rPr lang="ru-RU" sz="1700" dirty="0" smtClean="0">
                <a:ea typeface="Roboto Slab" pitchFamily="2" charset="0"/>
              </a:rPr>
              <a:t>Уайт </a:t>
            </a:r>
            <a:r>
              <a:rPr lang="ru-RU" sz="1700" dirty="0">
                <a:ea typeface="Roboto Slab" pitchFamily="2" charset="0"/>
              </a:rPr>
              <a:t>зарекомендовал себя профессионалом сразу в двух видах спорта – сноуборд и скейтбординг. Благодаря чему является единственным спортсменом, который выиграл золото и в летних, и в зимних X-</a:t>
            </a:r>
            <a:r>
              <a:rPr lang="ru-RU" sz="1700" dirty="0" err="1">
                <a:ea typeface="Roboto Slab" pitchFamily="2" charset="0"/>
              </a:rPr>
              <a:t>Games</a:t>
            </a:r>
            <a:r>
              <a:rPr lang="ru-RU" sz="1700" dirty="0">
                <a:ea typeface="Roboto Slab" pitchFamily="2" charset="0"/>
              </a:rPr>
              <a:t> (Всемирные ежегодные экстремальные игры</a:t>
            </a:r>
            <a:r>
              <a:rPr lang="ru-RU" sz="1700" dirty="0" smtClean="0">
                <a:ea typeface="Roboto Slab" pitchFamily="2" charset="0"/>
              </a:rPr>
              <a:t>). Шон </a:t>
            </a:r>
            <a:r>
              <a:rPr lang="ru-RU" sz="1700" dirty="0">
                <a:ea typeface="Roboto Slab" pitchFamily="2" charset="0"/>
              </a:rPr>
              <a:t>Уайт также известен по множеству фильмов и игр о </a:t>
            </a:r>
            <a:r>
              <a:rPr lang="ru-RU" sz="1700" dirty="0" smtClean="0">
                <a:ea typeface="Roboto Slab" pitchFamily="2" charset="0"/>
              </a:rPr>
              <a:t>сноуборде.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76238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27429" y="4405019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  <p:sp>
        <p:nvSpPr>
          <p:cNvPr id="2" name="AutoShape 8" descr="Olympic firsts: 10 athletes who made histo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537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6746457" y="4252002"/>
            <a:ext cx="2038768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Перейти к раунду 2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370204" y="915413"/>
            <a:ext cx="4022409" cy="2667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>
              <a:spcAft>
                <a:spcPts val="800"/>
              </a:spcAft>
            </a:pPr>
            <a:r>
              <a:rPr lang="ru-RU" sz="1600" dirty="0" smtClean="0">
                <a:solidFill>
                  <a:schemeClr val="bg1"/>
                </a:solidFill>
              </a:rPr>
              <a:t>Второй </a:t>
            </a:r>
            <a:r>
              <a:rPr lang="ru-RU" sz="1600" dirty="0">
                <a:solidFill>
                  <a:schemeClr val="bg1"/>
                </a:solidFill>
              </a:rPr>
              <a:t>раунд – </a:t>
            </a:r>
            <a:r>
              <a:rPr lang="ru-RU" sz="1600" dirty="0" smtClean="0">
                <a:solidFill>
                  <a:schemeClr val="bg1"/>
                </a:solidFill>
              </a:rPr>
              <a:t>«Олимпийские талисманы». </a:t>
            </a:r>
            <a:endParaRPr lang="ru-RU" sz="1600" dirty="0">
              <a:solidFill>
                <a:schemeClr val="bg1"/>
              </a:solidFill>
            </a:endParaRPr>
          </a:p>
          <a:p>
            <a:pPr defTabSz="914377">
              <a:spcAft>
                <a:spcPts val="800"/>
              </a:spcAft>
            </a:pPr>
            <a:r>
              <a:rPr lang="ru-RU" sz="1600" dirty="0" smtClean="0">
                <a:solidFill>
                  <a:schemeClr val="bg1"/>
                </a:solidFill>
              </a:rPr>
              <a:t>Задача </a:t>
            </a:r>
            <a:r>
              <a:rPr lang="ru-RU" sz="1600" dirty="0">
                <a:solidFill>
                  <a:schemeClr val="bg1"/>
                </a:solidFill>
              </a:rPr>
              <a:t>каждой команды – найти </a:t>
            </a:r>
            <a:r>
              <a:rPr lang="ru-RU" sz="1600" dirty="0" smtClean="0">
                <a:solidFill>
                  <a:schemeClr val="bg1"/>
                </a:solidFill>
              </a:rPr>
              <a:t>в филворде наибольшее </a:t>
            </a:r>
            <a:r>
              <a:rPr lang="ru-RU" sz="1600" dirty="0">
                <a:solidFill>
                  <a:schemeClr val="bg1"/>
                </a:solidFill>
              </a:rPr>
              <a:t>количество правильных ответов на игровом </a:t>
            </a:r>
            <a:r>
              <a:rPr lang="ru-RU" sz="1600" dirty="0" smtClean="0">
                <a:solidFill>
                  <a:schemeClr val="bg1"/>
                </a:solidFill>
              </a:rPr>
              <a:t>поле</a:t>
            </a:r>
            <a:r>
              <a:rPr lang="ru-RU" sz="1600" dirty="0">
                <a:solidFill>
                  <a:schemeClr val="bg1"/>
                </a:solidFill>
              </a:rPr>
              <a:t>.</a:t>
            </a:r>
          </a:p>
          <a:p>
            <a:pPr defTabSz="914377">
              <a:spcAft>
                <a:spcPts val="800"/>
              </a:spcAft>
            </a:pPr>
            <a:r>
              <a:rPr lang="ru-RU" sz="1600" dirty="0" smtClean="0">
                <a:solidFill>
                  <a:schemeClr val="bg1"/>
                </a:solidFill>
              </a:rPr>
              <a:t>Слова в филворде могут читаться справа налево, слева направо, ломаться под прямым углом, снизу вверх и сверху вниз, но не могут идти по диагонали.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775" y="347586"/>
            <a:ext cx="537527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200">
                <a:solidFill>
                  <a:schemeClr val="bg1"/>
                </a:solidFill>
                <a:latin typeface="+mj-lt"/>
              </a:rPr>
              <a:t>Правила </a:t>
            </a:r>
            <a:r>
              <a:rPr lang="ru-RU" sz="2200" smtClean="0">
                <a:solidFill>
                  <a:schemeClr val="bg1"/>
                </a:solidFill>
                <a:latin typeface="+mj-lt"/>
              </a:rPr>
              <a:t>игры. Раунд 2</a:t>
            </a:r>
            <a:endParaRPr lang="ru-RU" sz="2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751388" y="915413"/>
            <a:ext cx="4033837" cy="1682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>
              <a:spcAft>
                <a:spcPts val="800"/>
              </a:spcAft>
            </a:pPr>
            <a:r>
              <a:rPr lang="ru-RU" sz="1600" dirty="0" smtClean="0">
                <a:solidFill>
                  <a:schemeClr val="bg1"/>
                </a:solidFill>
              </a:rPr>
              <a:t>За </a:t>
            </a:r>
            <a:r>
              <a:rPr lang="ru-RU" sz="1600" dirty="0">
                <a:solidFill>
                  <a:schemeClr val="bg1"/>
                </a:solidFill>
              </a:rPr>
              <a:t>каждое правильное найденное слово команда получает 1 балл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endParaRPr lang="ru-RU" sz="1600" dirty="0">
              <a:solidFill>
                <a:schemeClr val="bg1"/>
              </a:solidFill>
            </a:endParaRPr>
          </a:p>
          <a:p>
            <a:pPr defTabSz="914377">
              <a:spcAft>
                <a:spcPts val="800"/>
              </a:spcAft>
            </a:pPr>
            <a:r>
              <a:rPr lang="ru-RU" sz="1600" dirty="0">
                <a:solidFill>
                  <a:schemeClr val="bg1"/>
                </a:solidFill>
              </a:rPr>
              <a:t>Побеждает команда, набравшая наибольшее количество баллов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endParaRPr lang="ru-RU" sz="1600" dirty="0">
              <a:solidFill>
                <a:schemeClr val="bg1"/>
              </a:solidFill>
            </a:endParaRPr>
          </a:p>
          <a:p>
            <a:pPr defTabSz="914377">
              <a:spcAft>
                <a:spcPts val="800"/>
              </a:spcAft>
            </a:pPr>
            <a:r>
              <a:rPr lang="ru-RU" sz="1600" dirty="0">
                <a:solidFill>
                  <a:schemeClr val="bg1"/>
                </a:solidFill>
              </a:rPr>
              <a:t>Правильность ответа определяет ведущий </a:t>
            </a:r>
            <a:r>
              <a:rPr lang="ru-RU" sz="1600" dirty="0" smtClean="0">
                <a:solidFill>
                  <a:schemeClr val="bg1"/>
                </a:solidFill>
              </a:rPr>
              <a:t>игры</a:t>
            </a:r>
            <a:r>
              <a:rPr lang="ru-RU" sz="1600" dirty="0">
                <a:solidFill>
                  <a:schemeClr val="bg1"/>
                </a:solidFill>
              </a:rPr>
              <a:t>.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3963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385763"/>
            <a:ext cx="5851526" cy="1402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1. </a:t>
            </a:r>
            <a:r>
              <a:rPr lang="ru-RU" sz="1700" dirty="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Хакон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и Кристин – первые олимпийские талисманы в человеческом обличии. Современные дети в средневековой одежде стали талисманами Игр, которые проводились в 1994 году в этом </a:t>
            </a:r>
            <a:r>
              <a:rPr lang="ru-RU" sz="1700" b="1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норвежском городе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0801798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latin typeface="+mj-lt"/>
                        </a:rPr>
                        <a:t>Л</a:t>
                      </a:r>
                      <a:endParaRPr lang="be-BY" sz="1800" b="1" dirty="0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latin typeface="+mj-lt"/>
                        </a:rPr>
                        <a:t>Т</a:t>
                      </a:r>
                      <a:endParaRPr lang="be-BY" sz="1800" b="1" dirty="0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latin typeface="+mj-lt"/>
                        </a:rPr>
                        <a:t>У</a:t>
                      </a:r>
                      <a:endParaRPr lang="be-BY" sz="1800" b="1" dirty="0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latin typeface="+mj-lt"/>
                        </a:rPr>
                        <a:t>Р</a:t>
                      </a:r>
                      <a:endParaRPr lang="be-BY" sz="1800" b="1" dirty="0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Ответ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1" r="51617"/>
          <a:stretch/>
        </p:blipFill>
        <p:spPr>
          <a:xfrm>
            <a:off x="5965435" y="897640"/>
            <a:ext cx="1861994" cy="32787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501"/>
          <a:stretch/>
        </p:blipFill>
        <p:spPr>
          <a:xfrm>
            <a:off x="7502222" y="376238"/>
            <a:ext cx="1471388" cy="319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1758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055" y="1000432"/>
            <a:ext cx="684000" cy="684000"/>
          </a:xfrm>
          <a:prstGeom prst="rect">
            <a:avLst/>
          </a:prstGeom>
        </p:spPr>
      </p:pic>
      <p:pic>
        <p:nvPicPr>
          <p:cNvPr id="5" name="Рисунок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1141" y="1000432"/>
            <a:ext cx="684000" cy="684000"/>
          </a:xfrm>
          <a:prstGeom prst="rect">
            <a:avLst/>
          </a:prstGeom>
        </p:spPr>
      </p:pic>
      <p:pic>
        <p:nvPicPr>
          <p:cNvPr id="52" name="Рисунок 5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3770" y="1000432"/>
            <a:ext cx="684000" cy="684000"/>
          </a:xfrm>
          <a:prstGeom prst="rect">
            <a:avLst/>
          </a:prstGeom>
        </p:spPr>
      </p:pic>
      <p:pic>
        <p:nvPicPr>
          <p:cNvPr id="54" name="Рисунок 5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8853" y="1000432"/>
            <a:ext cx="684000" cy="684000"/>
          </a:xfrm>
          <a:prstGeom prst="rect">
            <a:avLst/>
          </a:prstGeom>
        </p:spPr>
      </p:pic>
      <p:pic>
        <p:nvPicPr>
          <p:cNvPr id="77" name="Рисунок 76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1141" y="1981120"/>
            <a:ext cx="684000" cy="684000"/>
          </a:xfrm>
          <a:prstGeom prst="rect">
            <a:avLst/>
          </a:prstGeom>
        </p:spPr>
      </p:pic>
      <p:pic>
        <p:nvPicPr>
          <p:cNvPr id="79" name="Рисунок 78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6227" y="1981120"/>
            <a:ext cx="684000" cy="684000"/>
          </a:xfrm>
          <a:prstGeom prst="rect">
            <a:avLst/>
          </a:prstGeom>
        </p:spPr>
      </p:pic>
      <p:pic>
        <p:nvPicPr>
          <p:cNvPr id="81" name="Рисунок 80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91313" y="1981120"/>
            <a:ext cx="684000" cy="684000"/>
          </a:xfrm>
          <a:prstGeom prst="rect">
            <a:avLst/>
          </a:prstGeom>
        </p:spPr>
      </p:pic>
      <p:pic>
        <p:nvPicPr>
          <p:cNvPr id="82" name="Рисунок 81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8853" y="1981120"/>
            <a:ext cx="684000" cy="684000"/>
          </a:xfrm>
          <a:prstGeom prst="rect">
            <a:avLst/>
          </a:prstGeom>
        </p:spPr>
      </p:pic>
      <p:pic>
        <p:nvPicPr>
          <p:cNvPr id="92" name="Рисунок 91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3598" y="2961331"/>
            <a:ext cx="684000" cy="684000"/>
          </a:xfrm>
          <a:prstGeom prst="rect">
            <a:avLst/>
          </a:prstGeom>
        </p:spPr>
      </p:pic>
      <p:pic>
        <p:nvPicPr>
          <p:cNvPr id="98" name="Рисунок 97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8684" y="2961331"/>
            <a:ext cx="684000" cy="684000"/>
          </a:xfrm>
          <a:prstGeom prst="rect">
            <a:avLst/>
          </a:prstGeom>
        </p:spPr>
      </p:pic>
      <p:pic>
        <p:nvPicPr>
          <p:cNvPr id="101" name="Рисунок 100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3770" y="2961331"/>
            <a:ext cx="684000" cy="684000"/>
          </a:xfrm>
          <a:prstGeom prst="rect">
            <a:avLst/>
          </a:prstGeom>
        </p:spPr>
      </p:pic>
      <p:pic>
        <p:nvPicPr>
          <p:cNvPr id="57" name="Рисунок 56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3598" y="1981120"/>
            <a:ext cx="684000" cy="684000"/>
          </a:xfrm>
          <a:prstGeom prst="rect">
            <a:avLst/>
          </a:prstGeom>
        </p:spPr>
      </p:pic>
      <p:sp>
        <p:nvSpPr>
          <p:cNvPr id="75" name="Скругленный прямоугольник 74"/>
          <p:cNvSpPr/>
          <p:nvPr/>
        </p:nvSpPr>
        <p:spPr>
          <a:xfrm>
            <a:off x="7790853" y="2954561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24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6773583" y="2954561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23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5756313" y="2954561"/>
            <a:ext cx="720000" cy="720000"/>
          </a:xfrm>
          <a:prstGeom prst="roundRect">
            <a:avLst>
              <a:gd name="adj" fmla="val 49728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22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738089" y="2954562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21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20819" y="2954561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20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703549" y="2954561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19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1686279" y="2954561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18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68055" y="2954562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17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790853" y="1969344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16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6773583" y="1969344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15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5756313" y="1969344"/>
            <a:ext cx="720000" cy="720000"/>
          </a:xfrm>
          <a:prstGeom prst="roundRect">
            <a:avLst>
              <a:gd name="adj" fmla="val 4955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14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790853" y="981346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8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773583" y="981346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56313" y="981346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6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4738089" y="1969345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13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20819" y="1969344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12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703549" y="1969344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11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686279" y="1969344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68055" y="1969345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9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686279" y="947520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738089" y="981347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5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720819" y="981346"/>
            <a:ext cx="720000" cy="720000"/>
          </a:xfrm>
          <a:prstGeom prst="roundRect">
            <a:avLst>
              <a:gd name="adj" fmla="val 47905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703549" y="981346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</a:t>
            </a:r>
            <a:endParaRPr lang="ru-RU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68055" y="971362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FFDD71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</a:t>
            </a:r>
          </a:p>
        </p:txBody>
      </p:sp>
      <p:sp>
        <p:nvSpPr>
          <p:cNvPr id="635" name="TextBox 634"/>
          <p:cNvSpPr txBox="1"/>
          <p:nvPr/>
        </p:nvSpPr>
        <p:spPr>
          <a:xfrm>
            <a:off x="2708509" y="280467"/>
            <a:ext cx="3726982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7"/>
            <a:r>
              <a:rPr lang="ru-RU" sz="2200" smtClean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Раунд 1. Выберите вопрос</a:t>
            </a:r>
            <a:endParaRPr lang="ru-RU" sz="2200">
              <a:solidFill>
                <a:schemeClr val="bg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5" name="Скругленный прямоугольник 104">
            <a:hlinkClick r:id="rId19" action="ppaction://hlinksldjump"/>
          </p:cNvPr>
          <p:cNvSpPr/>
          <p:nvPr/>
        </p:nvSpPr>
        <p:spPr>
          <a:xfrm>
            <a:off x="6820535" y="4271562"/>
            <a:ext cx="196469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Перейти к раунду 2</a:t>
            </a:r>
            <a:endParaRPr lang="ru-RU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744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</p:childTnLst>
        </p:cTn>
      </p:par>
    </p:tnLst>
    <p:bldLst>
      <p:bldP spid="75" grpId="0" animBg="1"/>
      <p:bldP spid="86" grpId="0" animBg="1"/>
      <p:bldP spid="74" grpId="0" animBg="1"/>
      <p:bldP spid="73" grpId="0" animBg="1"/>
      <p:bldP spid="72" grpId="0" animBg="1"/>
      <p:bldP spid="85" grpId="0" animBg="1"/>
      <p:bldP spid="56" grpId="0" animBg="1"/>
      <p:bldP spid="55" grpId="0" animBg="1"/>
      <p:bldP spid="53" grpId="0" animBg="1"/>
      <p:bldP spid="84" grpId="0" animBg="1"/>
      <p:bldP spid="83" grpId="0" animBg="1"/>
      <p:bldP spid="49" grpId="0" animBg="1"/>
      <p:bldP spid="48" grpId="0" animBg="1"/>
      <p:bldP spid="47" grpId="0" animBg="1"/>
      <p:bldP spid="80" grpId="0" animBg="1"/>
      <p:bldP spid="78" grpId="0" animBg="1"/>
      <p:bldP spid="51" grpId="0" animBg="1"/>
      <p:bldP spid="76" grpId="0" animBg="1"/>
      <p:bldP spid="50" grpId="0" animBg="1"/>
      <p:bldP spid="43" grpId="0" animBg="1"/>
      <p:bldP spid="46" grpId="0" animBg="1"/>
      <p:bldP spid="45" grpId="0" animBg="1"/>
      <p:bldP spid="44" grpId="0" animBg="1"/>
      <p:bldP spid="4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774383"/>
            <a:ext cx="4392613" cy="831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В 1994 году зимние Олимпийские игры проходили в городе </a:t>
            </a:r>
            <a:r>
              <a:rPr lang="ru-RU" sz="1700" b="1" dirty="0" err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Лиллехаммер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(Норвегия).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1406796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00B05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1" r="51617"/>
          <a:stretch/>
        </p:blipFill>
        <p:spPr>
          <a:xfrm>
            <a:off x="5965435" y="897640"/>
            <a:ext cx="1861994" cy="32787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501"/>
          <a:stretch/>
        </p:blipFill>
        <p:spPr>
          <a:xfrm>
            <a:off x="7502222" y="376238"/>
            <a:ext cx="1471388" cy="3194894"/>
          </a:xfrm>
          <a:prstGeom prst="rect">
            <a:avLst/>
          </a:prstGeom>
        </p:spPr>
      </p:pic>
      <p:sp>
        <p:nvSpPr>
          <p:cNvPr id="11" name="Скругленный прямоугольник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Дальше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76238"/>
            <a:ext cx="5866166" cy="277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Правильный</a:t>
            </a:r>
            <a:r>
              <a:rPr kumimoji="0" lang="ru-RU" sz="1800" i="0" u="none" strike="noStrike" kern="1200" cap="none" spc="0" normalizeH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ответ</a:t>
            </a:r>
          </a:p>
        </p:txBody>
      </p:sp>
    </p:spTree>
    <p:extLst>
      <p:ext uri="{BB962C8B-B14F-4D97-AF65-F5344CB8AC3E}">
        <p14:creationId xmlns:p14="http://schemas.microsoft.com/office/powerpoint/2010/main" xmlns="" val="2093781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385763"/>
            <a:ext cx="5499101" cy="1386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2.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Белые медведи </a:t>
            </a:r>
            <a:r>
              <a:rPr lang="ru-RU" sz="1700" dirty="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Хайди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и </a:t>
            </a:r>
            <a:r>
              <a:rPr lang="ru-RU" sz="1700" dirty="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Хоуди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символизируют арктические регионы Северной Америки,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а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также гостеприимство города, принимавшего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зимние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Игры в 1988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году,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и его окрестностей. Назовите этот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город.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6490458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Ответ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2"/>
          <a:stretch/>
        </p:blipFill>
        <p:spPr>
          <a:xfrm>
            <a:off x="5562600" y="637165"/>
            <a:ext cx="3581400" cy="358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370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776939"/>
            <a:ext cx="4392614" cy="5546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Зимние </a:t>
            </a:r>
            <a:r>
              <a:rPr lang="ru-RU" sz="170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Игры в 1988 </a:t>
            </a: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году принимал город </a:t>
            </a:r>
            <a:r>
              <a:rPr lang="ru-RU" sz="1700" b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Калгари</a:t>
            </a: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(Канада).</a:t>
            </a:r>
            <a:endParaRPr kumimoji="0" lang="ru-RU" sz="17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559655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00B05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Дальше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2"/>
          <a:stretch/>
        </p:blipFill>
        <p:spPr>
          <a:xfrm>
            <a:off x="5562600" y="637165"/>
            <a:ext cx="3581400" cy="358651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76238"/>
            <a:ext cx="5866166" cy="277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Правильный</a:t>
            </a:r>
            <a:r>
              <a:rPr kumimoji="0" lang="ru-RU" sz="1800" i="0" u="none" strike="noStrike" kern="1200" cap="none" spc="0" normalizeH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ответ</a:t>
            </a:r>
          </a:p>
        </p:txBody>
      </p:sp>
    </p:spTree>
    <p:extLst>
      <p:ext uri="{BB962C8B-B14F-4D97-AF65-F5344CB8AC3E}">
        <p14:creationId xmlns:p14="http://schemas.microsoft.com/office/powerpoint/2010/main" xmlns="" val="3077756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385763"/>
            <a:ext cx="5851526" cy="11092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b="1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3. </a:t>
            </a:r>
            <a:r>
              <a:rPr lang="ru-RU" sz="170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Зимние Олимпийские игры 2006 года проходили в этом итальянском городе. Их талисманами были снежок Неве и льдинка </a:t>
            </a:r>
            <a:r>
              <a:rPr lang="ru-RU" sz="170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Глиц</a:t>
            </a:r>
            <a:r>
              <a:rPr lang="ru-RU" sz="170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, символизирующие зимние виды спорта.</a:t>
            </a:r>
            <a:endParaRPr kumimoji="0" lang="ru-RU" sz="17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2781497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Ответ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2" t="10631" b="20679"/>
          <a:stretch/>
        </p:blipFill>
        <p:spPr>
          <a:xfrm>
            <a:off x="5410199" y="1675285"/>
            <a:ext cx="3553867" cy="249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569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774383"/>
            <a:ext cx="4504189" cy="5546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Зимние </a:t>
            </a:r>
            <a:r>
              <a:rPr lang="ru-RU" sz="170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Олимпийские игры 2006 года </a:t>
            </a: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проходили в</a:t>
            </a:r>
            <a:r>
              <a:rPr lang="ru-RU" sz="1700" b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Турине </a:t>
            </a: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(Италия).</a:t>
            </a:r>
            <a:endParaRPr kumimoji="0" lang="ru-RU" sz="17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8132250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Дальше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00B05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2" t="10631" b="20679"/>
          <a:stretch/>
        </p:blipFill>
        <p:spPr>
          <a:xfrm>
            <a:off x="5410199" y="1675285"/>
            <a:ext cx="3553867" cy="249282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76238"/>
            <a:ext cx="5866166" cy="277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Правильный</a:t>
            </a:r>
            <a:r>
              <a:rPr kumimoji="0" lang="ru-RU" sz="1800" i="0" u="none" strike="noStrike" kern="1200" cap="none" spc="0" normalizeH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ответ</a:t>
            </a:r>
          </a:p>
        </p:txBody>
      </p:sp>
    </p:spTree>
    <p:extLst>
      <p:ext uri="{BB962C8B-B14F-4D97-AF65-F5344CB8AC3E}">
        <p14:creationId xmlns:p14="http://schemas.microsoft.com/office/powerpoint/2010/main" xmlns="" val="269102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7154829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385763"/>
            <a:ext cx="5851526" cy="11092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4.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Снеговик </a:t>
            </a:r>
            <a:r>
              <a:rPr lang="ru-RU" sz="1700" dirty="0" err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Шнеемандль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с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глазами-угольками,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носом-морковкой, носящий тирольскую шляпу, </a:t>
            </a:r>
          </a:p>
          <a:p>
            <a:pPr lvl="0">
              <a:lnSpc>
                <a:spcPct val="106000"/>
              </a:lnSpc>
              <a:defRPr/>
            </a:pP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был талисманом зимней Олимпиады 1976 года, которую принимал этот </a:t>
            </a:r>
            <a:r>
              <a:rPr lang="ru-RU" sz="1700" b="1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австрийский город.</a:t>
            </a:r>
            <a:endParaRPr kumimoji="0" lang="ru-RU" sz="1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Ответ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518" y="569596"/>
            <a:ext cx="3277336" cy="347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3498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692820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00B05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Дальше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785813"/>
            <a:ext cx="4392614" cy="5546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З</a:t>
            </a:r>
            <a:r>
              <a:rPr lang="ru-RU" sz="1700" dirty="0" err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имнюю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Олимпиаду 1976 года принимал город</a:t>
            </a:r>
            <a:r>
              <a:rPr lang="ru-RU" sz="1700" b="1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Инсбрук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(Австрия).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518" y="569596"/>
            <a:ext cx="3277336" cy="3470474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76238"/>
            <a:ext cx="5866166" cy="277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Правильный</a:t>
            </a:r>
            <a:r>
              <a:rPr kumimoji="0" lang="ru-RU" sz="1800" i="0" u="none" strike="noStrike" kern="1200" cap="none" spc="0" normalizeH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ответ</a:t>
            </a:r>
          </a:p>
        </p:txBody>
      </p:sp>
    </p:spTree>
    <p:extLst>
      <p:ext uri="{BB962C8B-B14F-4D97-AF65-F5344CB8AC3E}">
        <p14:creationId xmlns:p14="http://schemas.microsoft.com/office/powerpoint/2010/main" xmlns="" val="2590107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385763"/>
            <a:ext cx="5725033" cy="11092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5.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Талисман зимней Олимпиады 1984 года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по имени </a:t>
            </a:r>
            <a:r>
              <a:rPr lang="ru-RU" sz="1700" dirty="0" err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Вучко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имел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вид волка, который часто встречается в лесах </a:t>
            </a:r>
            <a:r>
              <a:rPr lang="ru-RU" sz="1700" dirty="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Динарских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Альп. В каком </a:t>
            </a:r>
            <a:r>
              <a:rPr lang="ru-RU" sz="1700" b="1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боснийском городе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проводились эти Игры?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1099443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Ответ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71"/>
          <a:stretch/>
        </p:blipFill>
        <p:spPr>
          <a:xfrm>
            <a:off x="5507889" y="865224"/>
            <a:ext cx="3317860" cy="325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6855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8274117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Дальше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76361" y="2492389"/>
            <a:ext cx="1676536" cy="856525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290639 w 1290639"/>
              <a:gd name="connsiteY0" fmla="*/ 678763 h 678763"/>
              <a:gd name="connsiteX1" fmla="*/ 447893 w 1290639"/>
              <a:gd name="connsiteY1" fmla="*/ 589846 h 678763"/>
              <a:gd name="connsiteX2" fmla="*/ 191582 w 1290639"/>
              <a:gd name="connsiteY2" fmla="*/ 1508 h 678763"/>
              <a:gd name="connsiteX0" fmla="*/ 1624337 w 1624337"/>
              <a:gd name="connsiteY0" fmla="*/ 1066816 h 1066816"/>
              <a:gd name="connsiteX1" fmla="*/ 447893 w 1624337"/>
              <a:gd name="connsiteY1" fmla="*/ 589846 h 1066816"/>
              <a:gd name="connsiteX2" fmla="*/ 191582 w 1624337"/>
              <a:gd name="connsiteY2" fmla="*/ 1508 h 1066816"/>
              <a:gd name="connsiteX0" fmla="*/ 1507735 w 1507735"/>
              <a:gd name="connsiteY0" fmla="*/ 1065308 h 1065308"/>
              <a:gd name="connsiteX1" fmla="*/ 331291 w 1507735"/>
              <a:gd name="connsiteY1" fmla="*/ 588338 h 1065308"/>
              <a:gd name="connsiteX2" fmla="*/ 10219 w 1507735"/>
              <a:gd name="connsiteY2" fmla="*/ 574077 h 1065308"/>
              <a:gd name="connsiteX3" fmla="*/ 74980 w 1507735"/>
              <a:gd name="connsiteY3" fmla="*/ 0 h 1065308"/>
              <a:gd name="connsiteX0" fmla="*/ 1507735 w 1507735"/>
              <a:gd name="connsiteY0" fmla="*/ 1065308 h 1077015"/>
              <a:gd name="connsiteX1" fmla="*/ 409808 w 1507735"/>
              <a:gd name="connsiteY1" fmla="*/ 1076997 h 1077015"/>
              <a:gd name="connsiteX2" fmla="*/ 10219 w 1507735"/>
              <a:gd name="connsiteY2" fmla="*/ 574077 h 1077015"/>
              <a:gd name="connsiteX3" fmla="*/ 74980 w 1507735"/>
              <a:gd name="connsiteY3" fmla="*/ 0 h 1077015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10219 w 1507735"/>
              <a:gd name="connsiteY2" fmla="*/ 574077 h 1077014"/>
              <a:gd name="connsiteX3" fmla="*/ 74980 w 1507735"/>
              <a:gd name="connsiteY3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383175 w 1507735"/>
              <a:gd name="connsiteY2" fmla="*/ 574078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412619 w 1507735"/>
              <a:gd name="connsiteY2" fmla="*/ 559705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456723 w 1456723"/>
              <a:gd name="connsiteY0" fmla="*/ 1065308 h 1077014"/>
              <a:gd name="connsiteX1" fmla="*/ 358796 w 1456723"/>
              <a:gd name="connsiteY1" fmla="*/ 1076997 h 1077014"/>
              <a:gd name="connsiteX2" fmla="*/ 361607 w 1456723"/>
              <a:gd name="connsiteY2" fmla="*/ 559705 h 1077014"/>
              <a:gd name="connsiteX3" fmla="*/ 18095 w 1456723"/>
              <a:gd name="connsiteY3" fmla="*/ 574078 h 1077014"/>
              <a:gd name="connsiteX4" fmla="*/ 23968 w 1456723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49532 w 1449532"/>
              <a:gd name="connsiteY0" fmla="*/ 1065308 h 1077014"/>
              <a:gd name="connsiteX1" fmla="*/ 351605 w 1449532"/>
              <a:gd name="connsiteY1" fmla="*/ 1076997 h 1077014"/>
              <a:gd name="connsiteX2" fmla="*/ 344601 w 1449532"/>
              <a:gd name="connsiteY2" fmla="*/ 545333 h 1077014"/>
              <a:gd name="connsiteX3" fmla="*/ 20718 w 1449532"/>
              <a:gd name="connsiteY3" fmla="*/ 545333 h 1077014"/>
              <a:gd name="connsiteX4" fmla="*/ 16777 w 144953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39598 w 1439598"/>
              <a:gd name="connsiteY0" fmla="*/ 1065308 h 1077014"/>
              <a:gd name="connsiteX1" fmla="*/ 341671 w 1439598"/>
              <a:gd name="connsiteY1" fmla="*/ 1076997 h 1077014"/>
              <a:gd name="connsiteX2" fmla="*/ 334667 w 1439598"/>
              <a:gd name="connsiteY2" fmla="*/ 545333 h 1077014"/>
              <a:gd name="connsiteX3" fmla="*/ 969 w 1439598"/>
              <a:gd name="connsiteY3" fmla="*/ 487844 h 1077014"/>
              <a:gd name="connsiteX4" fmla="*/ 6843 w 1439598"/>
              <a:gd name="connsiteY4" fmla="*/ 0 h 10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598" h="1077014">
                <a:moveTo>
                  <a:pt x="1439598" y="1065308"/>
                </a:moveTo>
                <a:cubicBezTo>
                  <a:pt x="1425095" y="1064861"/>
                  <a:pt x="359800" y="1077556"/>
                  <a:pt x="341671" y="1076997"/>
                </a:cubicBezTo>
                <a:cubicBezTo>
                  <a:pt x="345630" y="837030"/>
                  <a:pt x="332563" y="715387"/>
                  <a:pt x="334667" y="545333"/>
                </a:cubicBezTo>
                <a:cubicBezTo>
                  <a:pt x="258254" y="547747"/>
                  <a:pt x="27798" y="583523"/>
                  <a:pt x="969" y="487844"/>
                </a:cubicBezTo>
                <a:cubicBezTo>
                  <a:pt x="-2490" y="389788"/>
                  <a:pt x="4228" y="81307"/>
                  <a:pt x="6843" y="0"/>
                </a:cubicBezTo>
              </a:path>
            </a:pathLst>
          </a:custGeom>
          <a:noFill/>
          <a:ln w="127000" cap="rnd">
            <a:solidFill>
              <a:srgbClr val="00B05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774383"/>
            <a:ext cx="4504189" cy="831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Игры зимней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Олимпиады 1984 года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проводились в </a:t>
            </a:r>
            <a:r>
              <a:rPr lang="ru-RU" sz="1700" b="1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Сараево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(Югославия, ныне Босния и Герцеговина). 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71"/>
          <a:stretch/>
        </p:blipFill>
        <p:spPr>
          <a:xfrm>
            <a:off x="5507889" y="865224"/>
            <a:ext cx="3317860" cy="325433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76238"/>
            <a:ext cx="5866166" cy="277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Правильный</a:t>
            </a:r>
            <a:r>
              <a:rPr kumimoji="0" lang="ru-RU" sz="1800" i="0" u="none" strike="noStrike" kern="1200" cap="none" spc="0" normalizeH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ответ</a:t>
            </a:r>
          </a:p>
        </p:txBody>
      </p:sp>
    </p:spTree>
    <p:extLst>
      <p:ext uri="{BB962C8B-B14F-4D97-AF65-F5344CB8AC3E}">
        <p14:creationId xmlns:p14="http://schemas.microsoft.com/office/powerpoint/2010/main" xmlns="" val="3632719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85763"/>
            <a:ext cx="4910456" cy="831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6. </a:t>
            </a:r>
            <a:r>
              <a:rPr kumimoji="0" lang="ru-RU" sz="17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Талисманами зимней </a:t>
            </a:r>
            <a:r>
              <a:rPr kumimoji="0" lang="ru-RU" sz="17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Паралимпиады</a:t>
            </a:r>
            <a:r>
              <a:rPr kumimoji="0" lang="ru-RU" sz="17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kumimoji="0" lang="ru-RU" sz="17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проходившей в этом </a:t>
            </a:r>
            <a:r>
              <a:rPr kumimoji="0" lang="ru-RU" sz="17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городе</a:t>
            </a:r>
            <a:r>
              <a:rPr kumimoji="0" lang="ru-RU" sz="17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в 2014 году, </a:t>
            </a:r>
          </a:p>
          <a:p>
            <a:pPr lvl="0">
              <a:lnSpc>
                <a:spcPct val="106000"/>
              </a:lnSpc>
              <a:defRPr/>
            </a:pPr>
            <a:r>
              <a:rPr kumimoji="0" lang="ru-RU" sz="17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стали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Лучик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и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Снежинка. 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5419259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Ответ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76361" y="2492389"/>
            <a:ext cx="1676536" cy="856525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290639 w 1290639"/>
              <a:gd name="connsiteY0" fmla="*/ 678763 h 678763"/>
              <a:gd name="connsiteX1" fmla="*/ 447893 w 1290639"/>
              <a:gd name="connsiteY1" fmla="*/ 589846 h 678763"/>
              <a:gd name="connsiteX2" fmla="*/ 191582 w 1290639"/>
              <a:gd name="connsiteY2" fmla="*/ 1508 h 678763"/>
              <a:gd name="connsiteX0" fmla="*/ 1624337 w 1624337"/>
              <a:gd name="connsiteY0" fmla="*/ 1066816 h 1066816"/>
              <a:gd name="connsiteX1" fmla="*/ 447893 w 1624337"/>
              <a:gd name="connsiteY1" fmla="*/ 589846 h 1066816"/>
              <a:gd name="connsiteX2" fmla="*/ 191582 w 1624337"/>
              <a:gd name="connsiteY2" fmla="*/ 1508 h 1066816"/>
              <a:gd name="connsiteX0" fmla="*/ 1507735 w 1507735"/>
              <a:gd name="connsiteY0" fmla="*/ 1065308 h 1065308"/>
              <a:gd name="connsiteX1" fmla="*/ 331291 w 1507735"/>
              <a:gd name="connsiteY1" fmla="*/ 588338 h 1065308"/>
              <a:gd name="connsiteX2" fmla="*/ 10219 w 1507735"/>
              <a:gd name="connsiteY2" fmla="*/ 574077 h 1065308"/>
              <a:gd name="connsiteX3" fmla="*/ 74980 w 1507735"/>
              <a:gd name="connsiteY3" fmla="*/ 0 h 1065308"/>
              <a:gd name="connsiteX0" fmla="*/ 1507735 w 1507735"/>
              <a:gd name="connsiteY0" fmla="*/ 1065308 h 1077015"/>
              <a:gd name="connsiteX1" fmla="*/ 409808 w 1507735"/>
              <a:gd name="connsiteY1" fmla="*/ 1076997 h 1077015"/>
              <a:gd name="connsiteX2" fmla="*/ 10219 w 1507735"/>
              <a:gd name="connsiteY2" fmla="*/ 574077 h 1077015"/>
              <a:gd name="connsiteX3" fmla="*/ 74980 w 1507735"/>
              <a:gd name="connsiteY3" fmla="*/ 0 h 1077015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10219 w 1507735"/>
              <a:gd name="connsiteY2" fmla="*/ 574077 h 1077014"/>
              <a:gd name="connsiteX3" fmla="*/ 74980 w 1507735"/>
              <a:gd name="connsiteY3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383175 w 1507735"/>
              <a:gd name="connsiteY2" fmla="*/ 574078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412619 w 1507735"/>
              <a:gd name="connsiteY2" fmla="*/ 559705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456723 w 1456723"/>
              <a:gd name="connsiteY0" fmla="*/ 1065308 h 1077014"/>
              <a:gd name="connsiteX1" fmla="*/ 358796 w 1456723"/>
              <a:gd name="connsiteY1" fmla="*/ 1076997 h 1077014"/>
              <a:gd name="connsiteX2" fmla="*/ 361607 w 1456723"/>
              <a:gd name="connsiteY2" fmla="*/ 559705 h 1077014"/>
              <a:gd name="connsiteX3" fmla="*/ 18095 w 1456723"/>
              <a:gd name="connsiteY3" fmla="*/ 574078 h 1077014"/>
              <a:gd name="connsiteX4" fmla="*/ 23968 w 1456723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49532 w 1449532"/>
              <a:gd name="connsiteY0" fmla="*/ 1065308 h 1077014"/>
              <a:gd name="connsiteX1" fmla="*/ 351605 w 1449532"/>
              <a:gd name="connsiteY1" fmla="*/ 1076997 h 1077014"/>
              <a:gd name="connsiteX2" fmla="*/ 344601 w 1449532"/>
              <a:gd name="connsiteY2" fmla="*/ 545333 h 1077014"/>
              <a:gd name="connsiteX3" fmla="*/ 20718 w 1449532"/>
              <a:gd name="connsiteY3" fmla="*/ 545333 h 1077014"/>
              <a:gd name="connsiteX4" fmla="*/ 16777 w 144953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39598 w 1439598"/>
              <a:gd name="connsiteY0" fmla="*/ 1065308 h 1077014"/>
              <a:gd name="connsiteX1" fmla="*/ 341671 w 1439598"/>
              <a:gd name="connsiteY1" fmla="*/ 1076997 h 1077014"/>
              <a:gd name="connsiteX2" fmla="*/ 334667 w 1439598"/>
              <a:gd name="connsiteY2" fmla="*/ 545333 h 1077014"/>
              <a:gd name="connsiteX3" fmla="*/ 969 w 1439598"/>
              <a:gd name="connsiteY3" fmla="*/ 487844 h 1077014"/>
              <a:gd name="connsiteX4" fmla="*/ 6843 w 1439598"/>
              <a:gd name="connsiteY4" fmla="*/ 0 h 10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598" h="1077014">
                <a:moveTo>
                  <a:pt x="1439598" y="1065308"/>
                </a:moveTo>
                <a:cubicBezTo>
                  <a:pt x="1425095" y="1064861"/>
                  <a:pt x="359800" y="1077556"/>
                  <a:pt x="341671" y="1076997"/>
                </a:cubicBezTo>
                <a:cubicBezTo>
                  <a:pt x="345630" y="837030"/>
                  <a:pt x="332563" y="715387"/>
                  <a:pt x="334667" y="545333"/>
                </a:cubicBezTo>
                <a:cubicBezTo>
                  <a:pt x="258254" y="547747"/>
                  <a:pt x="27798" y="583523"/>
                  <a:pt x="969" y="487844"/>
                </a:cubicBezTo>
                <a:cubicBezTo>
                  <a:pt x="-2490" y="389788"/>
                  <a:pt x="4228" y="81307"/>
                  <a:pt x="6843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AutoShape 6" descr="Краткая история талисманов зимних Олимпиа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avatars.mds.yandex.net/get-pdb/2845654/e4819bff-9ea4-40ba-afea-dae1aea84240/s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2257" y="955800"/>
            <a:ext cx="3621890" cy="294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7685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Минутка ретро: как биатлон свел вместе белоруску Дарью Домрачеву и  Уле-Эйнара Бьорндалена | СПЛЕТНИК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318" b="4031"/>
          <a:stretch/>
        </p:blipFill>
        <p:spPr bwMode="auto">
          <a:xfrm>
            <a:off x="4751388" y="-1"/>
            <a:ext cx="439261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5" y="799307"/>
            <a:ext cx="4213225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>
                <a:solidFill>
                  <a:prstClr val="black"/>
                </a:solidFill>
                <a:latin typeface="Roboto Slab"/>
              </a:rPr>
              <a:t>Этот норвежский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биатлонист на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зимних Олимпийских играх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Солт-Лейк-Сити одержал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четыре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из четырёх возможных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побед, после чего стал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единственным в мире абсолютным олимпийским чемпионом по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биатлону.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BE590E"/>
                </a:solidFill>
                <a:latin typeface="Roboto Slab"/>
              </a:rPr>
              <a:t>1 балл</a:t>
            </a:r>
            <a:endParaRPr lang="ru-RU" sz="2400">
              <a:solidFill>
                <a:srgbClr val="BE590E"/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2021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785813"/>
            <a:ext cx="4392614" cy="831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Зимняя </a:t>
            </a:r>
            <a:r>
              <a:rPr kumimoji="0" lang="ru-RU" sz="17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Паралимпиада</a:t>
            </a:r>
            <a:r>
              <a:rPr kumimoji="0" lang="ru-RU" sz="17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7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2014, как и Олимпиада</a:t>
            </a:r>
            <a:r>
              <a:rPr kumimoji="0" lang="ru-RU" sz="17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7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2014,</a:t>
            </a:r>
            <a:r>
              <a:rPr kumimoji="0" lang="ru-RU" sz="17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проводились в городе </a:t>
            </a:r>
            <a:r>
              <a:rPr kumimoji="0" lang="ru-RU" sz="17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Сочи</a:t>
            </a:r>
            <a:r>
              <a:rPr kumimoji="0" lang="ru-RU" sz="17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(Россия).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2302305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Дальше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76361" y="2492389"/>
            <a:ext cx="1676536" cy="856525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290639 w 1290639"/>
              <a:gd name="connsiteY0" fmla="*/ 678763 h 678763"/>
              <a:gd name="connsiteX1" fmla="*/ 447893 w 1290639"/>
              <a:gd name="connsiteY1" fmla="*/ 589846 h 678763"/>
              <a:gd name="connsiteX2" fmla="*/ 191582 w 1290639"/>
              <a:gd name="connsiteY2" fmla="*/ 1508 h 678763"/>
              <a:gd name="connsiteX0" fmla="*/ 1624337 w 1624337"/>
              <a:gd name="connsiteY0" fmla="*/ 1066816 h 1066816"/>
              <a:gd name="connsiteX1" fmla="*/ 447893 w 1624337"/>
              <a:gd name="connsiteY1" fmla="*/ 589846 h 1066816"/>
              <a:gd name="connsiteX2" fmla="*/ 191582 w 1624337"/>
              <a:gd name="connsiteY2" fmla="*/ 1508 h 1066816"/>
              <a:gd name="connsiteX0" fmla="*/ 1507735 w 1507735"/>
              <a:gd name="connsiteY0" fmla="*/ 1065308 h 1065308"/>
              <a:gd name="connsiteX1" fmla="*/ 331291 w 1507735"/>
              <a:gd name="connsiteY1" fmla="*/ 588338 h 1065308"/>
              <a:gd name="connsiteX2" fmla="*/ 10219 w 1507735"/>
              <a:gd name="connsiteY2" fmla="*/ 574077 h 1065308"/>
              <a:gd name="connsiteX3" fmla="*/ 74980 w 1507735"/>
              <a:gd name="connsiteY3" fmla="*/ 0 h 1065308"/>
              <a:gd name="connsiteX0" fmla="*/ 1507735 w 1507735"/>
              <a:gd name="connsiteY0" fmla="*/ 1065308 h 1077015"/>
              <a:gd name="connsiteX1" fmla="*/ 409808 w 1507735"/>
              <a:gd name="connsiteY1" fmla="*/ 1076997 h 1077015"/>
              <a:gd name="connsiteX2" fmla="*/ 10219 w 1507735"/>
              <a:gd name="connsiteY2" fmla="*/ 574077 h 1077015"/>
              <a:gd name="connsiteX3" fmla="*/ 74980 w 1507735"/>
              <a:gd name="connsiteY3" fmla="*/ 0 h 1077015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10219 w 1507735"/>
              <a:gd name="connsiteY2" fmla="*/ 574077 h 1077014"/>
              <a:gd name="connsiteX3" fmla="*/ 74980 w 1507735"/>
              <a:gd name="connsiteY3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383175 w 1507735"/>
              <a:gd name="connsiteY2" fmla="*/ 574078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412619 w 1507735"/>
              <a:gd name="connsiteY2" fmla="*/ 559705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456723 w 1456723"/>
              <a:gd name="connsiteY0" fmla="*/ 1065308 h 1077014"/>
              <a:gd name="connsiteX1" fmla="*/ 358796 w 1456723"/>
              <a:gd name="connsiteY1" fmla="*/ 1076997 h 1077014"/>
              <a:gd name="connsiteX2" fmla="*/ 361607 w 1456723"/>
              <a:gd name="connsiteY2" fmla="*/ 559705 h 1077014"/>
              <a:gd name="connsiteX3" fmla="*/ 18095 w 1456723"/>
              <a:gd name="connsiteY3" fmla="*/ 574078 h 1077014"/>
              <a:gd name="connsiteX4" fmla="*/ 23968 w 1456723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49532 w 1449532"/>
              <a:gd name="connsiteY0" fmla="*/ 1065308 h 1077014"/>
              <a:gd name="connsiteX1" fmla="*/ 351605 w 1449532"/>
              <a:gd name="connsiteY1" fmla="*/ 1076997 h 1077014"/>
              <a:gd name="connsiteX2" fmla="*/ 344601 w 1449532"/>
              <a:gd name="connsiteY2" fmla="*/ 545333 h 1077014"/>
              <a:gd name="connsiteX3" fmla="*/ 20718 w 1449532"/>
              <a:gd name="connsiteY3" fmla="*/ 545333 h 1077014"/>
              <a:gd name="connsiteX4" fmla="*/ 16777 w 144953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39598 w 1439598"/>
              <a:gd name="connsiteY0" fmla="*/ 1065308 h 1077014"/>
              <a:gd name="connsiteX1" fmla="*/ 341671 w 1439598"/>
              <a:gd name="connsiteY1" fmla="*/ 1076997 h 1077014"/>
              <a:gd name="connsiteX2" fmla="*/ 334667 w 1439598"/>
              <a:gd name="connsiteY2" fmla="*/ 545333 h 1077014"/>
              <a:gd name="connsiteX3" fmla="*/ 969 w 1439598"/>
              <a:gd name="connsiteY3" fmla="*/ 487844 h 1077014"/>
              <a:gd name="connsiteX4" fmla="*/ 6843 w 1439598"/>
              <a:gd name="connsiteY4" fmla="*/ 0 h 10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598" h="1077014">
                <a:moveTo>
                  <a:pt x="1439598" y="1065308"/>
                </a:moveTo>
                <a:cubicBezTo>
                  <a:pt x="1425095" y="1064861"/>
                  <a:pt x="359800" y="1077556"/>
                  <a:pt x="341671" y="1076997"/>
                </a:cubicBezTo>
                <a:cubicBezTo>
                  <a:pt x="345630" y="837030"/>
                  <a:pt x="332563" y="715387"/>
                  <a:pt x="334667" y="545333"/>
                </a:cubicBezTo>
                <a:cubicBezTo>
                  <a:pt x="258254" y="547747"/>
                  <a:pt x="27798" y="583523"/>
                  <a:pt x="969" y="487844"/>
                </a:cubicBezTo>
                <a:cubicBezTo>
                  <a:pt x="-2490" y="389788"/>
                  <a:pt x="4228" y="81307"/>
                  <a:pt x="6843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815485" y="3266701"/>
            <a:ext cx="960876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00B05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AutoShape 6" descr="Краткая история талисманов зимних Олимпиа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avatars.mds.yandex.net/get-pdb/2845654/e4819bff-9ea4-40ba-afea-dae1aea84240/s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2257" y="955800"/>
            <a:ext cx="3621890" cy="294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76238"/>
            <a:ext cx="5866166" cy="277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Правильный</a:t>
            </a:r>
            <a:r>
              <a:rPr kumimoji="0" lang="ru-RU" sz="1800" i="0" u="none" strike="noStrike" kern="1200" cap="none" spc="0" normalizeH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ответ</a:t>
            </a:r>
          </a:p>
        </p:txBody>
      </p:sp>
    </p:spTree>
    <p:extLst>
      <p:ext uri="{BB962C8B-B14F-4D97-AF65-F5344CB8AC3E}">
        <p14:creationId xmlns:p14="http://schemas.microsoft.com/office/powerpoint/2010/main" xmlns="" val="156863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85763"/>
            <a:ext cx="5462504" cy="11092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b="1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7. </a:t>
            </a:r>
            <a:r>
              <a:rPr lang="ru-RU" sz="170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Снежный человек </a:t>
            </a:r>
            <a:r>
              <a:rPr lang="ru-RU" sz="170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Куатчи</a:t>
            </a:r>
            <a:r>
              <a:rPr lang="ru-RU" sz="170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и мифическая морская медведица </a:t>
            </a: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Мига </a:t>
            </a:r>
            <a:r>
              <a:rPr lang="ru-RU" sz="170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стали олимпийскими талисманами в 2010 году. Какой </a:t>
            </a:r>
            <a:r>
              <a:rPr lang="ru-RU" sz="1700" b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канадский город</a:t>
            </a:r>
            <a:r>
              <a:rPr lang="ru-RU" sz="170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был столицей этих Олимпийских </a:t>
            </a: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игр? </a:t>
            </a:r>
            <a:endParaRPr kumimoji="0" lang="ru-RU" sz="17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4037875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Ответ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76361" y="2492389"/>
            <a:ext cx="1676536" cy="856525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290639 w 1290639"/>
              <a:gd name="connsiteY0" fmla="*/ 678763 h 678763"/>
              <a:gd name="connsiteX1" fmla="*/ 447893 w 1290639"/>
              <a:gd name="connsiteY1" fmla="*/ 589846 h 678763"/>
              <a:gd name="connsiteX2" fmla="*/ 191582 w 1290639"/>
              <a:gd name="connsiteY2" fmla="*/ 1508 h 678763"/>
              <a:gd name="connsiteX0" fmla="*/ 1624337 w 1624337"/>
              <a:gd name="connsiteY0" fmla="*/ 1066816 h 1066816"/>
              <a:gd name="connsiteX1" fmla="*/ 447893 w 1624337"/>
              <a:gd name="connsiteY1" fmla="*/ 589846 h 1066816"/>
              <a:gd name="connsiteX2" fmla="*/ 191582 w 1624337"/>
              <a:gd name="connsiteY2" fmla="*/ 1508 h 1066816"/>
              <a:gd name="connsiteX0" fmla="*/ 1507735 w 1507735"/>
              <a:gd name="connsiteY0" fmla="*/ 1065308 h 1065308"/>
              <a:gd name="connsiteX1" fmla="*/ 331291 w 1507735"/>
              <a:gd name="connsiteY1" fmla="*/ 588338 h 1065308"/>
              <a:gd name="connsiteX2" fmla="*/ 10219 w 1507735"/>
              <a:gd name="connsiteY2" fmla="*/ 574077 h 1065308"/>
              <a:gd name="connsiteX3" fmla="*/ 74980 w 1507735"/>
              <a:gd name="connsiteY3" fmla="*/ 0 h 1065308"/>
              <a:gd name="connsiteX0" fmla="*/ 1507735 w 1507735"/>
              <a:gd name="connsiteY0" fmla="*/ 1065308 h 1077015"/>
              <a:gd name="connsiteX1" fmla="*/ 409808 w 1507735"/>
              <a:gd name="connsiteY1" fmla="*/ 1076997 h 1077015"/>
              <a:gd name="connsiteX2" fmla="*/ 10219 w 1507735"/>
              <a:gd name="connsiteY2" fmla="*/ 574077 h 1077015"/>
              <a:gd name="connsiteX3" fmla="*/ 74980 w 1507735"/>
              <a:gd name="connsiteY3" fmla="*/ 0 h 1077015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10219 w 1507735"/>
              <a:gd name="connsiteY2" fmla="*/ 574077 h 1077014"/>
              <a:gd name="connsiteX3" fmla="*/ 74980 w 1507735"/>
              <a:gd name="connsiteY3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383175 w 1507735"/>
              <a:gd name="connsiteY2" fmla="*/ 574078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412619 w 1507735"/>
              <a:gd name="connsiteY2" fmla="*/ 559705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456723 w 1456723"/>
              <a:gd name="connsiteY0" fmla="*/ 1065308 h 1077014"/>
              <a:gd name="connsiteX1" fmla="*/ 358796 w 1456723"/>
              <a:gd name="connsiteY1" fmla="*/ 1076997 h 1077014"/>
              <a:gd name="connsiteX2" fmla="*/ 361607 w 1456723"/>
              <a:gd name="connsiteY2" fmla="*/ 559705 h 1077014"/>
              <a:gd name="connsiteX3" fmla="*/ 18095 w 1456723"/>
              <a:gd name="connsiteY3" fmla="*/ 574078 h 1077014"/>
              <a:gd name="connsiteX4" fmla="*/ 23968 w 1456723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49532 w 1449532"/>
              <a:gd name="connsiteY0" fmla="*/ 1065308 h 1077014"/>
              <a:gd name="connsiteX1" fmla="*/ 351605 w 1449532"/>
              <a:gd name="connsiteY1" fmla="*/ 1076997 h 1077014"/>
              <a:gd name="connsiteX2" fmla="*/ 344601 w 1449532"/>
              <a:gd name="connsiteY2" fmla="*/ 545333 h 1077014"/>
              <a:gd name="connsiteX3" fmla="*/ 20718 w 1449532"/>
              <a:gd name="connsiteY3" fmla="*/ 545333 h 1077014"/>
              <a:gd name="connsiteX4" fmla="*/ 16777 w 144953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39598 w 1439598"/>
              <a:gd name="connsiteY0" fmla="*/ 1065308 h 1077014"/>
              <a:gd name="connsiteX1" fmla="*/ 341671 w 1439598"/>
              <a:gd name="connsiteY1" fmla="*/ 1076997 h 1077014"/>
              <a:gd name="connsiteX2" fmla="*/ 334667 w 1439598"/>
              <a:gd name="connsiteY2" fmla="*/ 545333 h 1077014"/>
              <a:gd name="connsiteX3" fmla="*/ 969 w 1439598"/>
              <a:gd name="connsiteY3" fmla="*/ 487844 h 1077014"/>
              <a:gd name="connsiteX4" fmla="*/ 6843 w 1439598"/>
              <a:gd name="connsiteY4" fmla="*/ 0 h 10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598" h="1077014">
                <a:moveTo>
                  <a:pt x="1439598" y="1065308"/>
                </a:moveTo>
                <a:cubicBezTo>
                  <a:pt x="1425095" y="1064861"/>
                  <a:pt x="359800" y="1077556"/>
                  <a:pt x="341671" y="1076997"/>
                </a:cubicBezTo>
                <a:cubicBezTo>
                  <a:pt x="345630" y="837030"/>
                  <a:pt x="332563" y="715387"/>
                  <a:pt x="334667" y="545333"/>
                </a:cubicBezTo>
                <a:cubicBezTo>
                  <a:pt x="258254" y="547747"/>
                  <a:pt x="27798" y="583523"/>
                  <a:pt x="969" y="487844"/>
                </a:cubicBezTo>
                <a:cubicBezTo>
                  <a:pt x="-2490" y="389788"/>
                  <a:pt x="4228" y="81307"/>
                  <a:pt x="6843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815485" y="3266701"/>
            <a:ext cx="960876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мига - Самое интересное в блогах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60" r="28561"/>
          <a:stretch/>
        </p:blipFill>
        <p:spPr bwMode="auto">
          <a:xfrm>
            <a:off x="5821278" y="593129"/>
            <a:ext cx="3322722" cy="363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1337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808673"/>
            <a:ext cx="4392613" cy="5390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Столицей зимних Олимпийских игр 2010 года был город </a:t>
            </a:r>
            <a:r>
              <a:rPr lang="ru-RU" sz="1700" b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Ванкувер</a:t>
            </a:r>
            <a:r>
              <a:rPr lang="ru-RU" sz="170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(Канада). </a:t>
            </a:r>
            <a:endParaRPr kumimoji="0" lang="ru-RU" sz="17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8442454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Дальше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76361" y="2492389"/>
            <a:ext cx="1676536" cy="856525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290639 w 1290639"/>
              <a:gd name="connsiteY0" fmla="*/ 678763 h 678763"/>
              <a:gd name="connsiteX1" fmla="*/ 447893 w 1290639"/>
              <a:gd name="connsiteY1" fmla="*/ 589846 h 678763"/>
              <a:gd name="connsiteX2" fmla="*/ 191582 w 1290639"/>
              <a:gd name="connsiteY2" fmla="*/ 1508 h 678763"/>
              <a:gd name="connsiteX0" fmla="*/ 1624337 w 1624337"/>
              <a:gd name="connsiteY0" fmla="*/ 1066816 h 1066816"/>
              <a:gd name="connsiteX1" fmla="*/ 447893 w 1624337"/>
              <a:gd name="connsiteY1" fmla="*/ 589846 h 1066816"/>
              <a:gd name="connsiteX2" fmla="*/ 191582 w 1624337"/>
              <a:gd name="connsiteY2" fmla="*/ 1508 h 1066816"/>
              <a:gd name="connsiteX0" fmla="*/ 1507735 w 1507735"/>
              <a:gd name="connsiteY0" fmla="*/ 1065308 h 1065308"/>
              <a:gd name="connsiteX1" fmla="*/ 331291 w 1507735"/>
              <a:gd name="connsiteY1" fmla="*/ 588338 h 1065308"/>
              <a:gd name="connsiteX2" fmla="*/ 10219 w 1507735"/>
              <a:gd name="connsiteY2" fmla="*/ 574077 h 1065308"/>
              <a:gd name="connsiteX3" fmla="*/ 74980 w 1507735"/>
              <a:gd name="connsiteY3" fmla="*/ 0 h 1065308"/>
              <a:gd name="connsiteX0" fmla="*/ 1507735 w 1507735"/>
              <a:gd name="connsiteY0" fmla="*/ 1065308 h 1077015"/>
              <a:gd name="connsiteX1" fmla="*/ 409808 w 1507735"/>
              <a:gd name="connsiteY1" fmla="*/ 1076997 h 1077015"/>
              <a:gd name="connsiteX2" fmla="*/ 10219 w 1507735"/>
              <a:gd name="connsiteY2" fmla="*/ 574077 h 1077015"/>
              <a:gd name="connsiteX3" fmla="*/ 74980 w 1507735"/>
              <a:gd name="connsiteY3" fmla="*/ 0 h 1077015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10219 w 1507735"/>
              <a:gd name="connsiteY2" fmla="*/ 574077 h 1077014"/>
              <a:gd name="connsiteX3" fmla="*/ 74980 w 1507735"/>
              <a:gd name="connsiteY3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383175 w 1507735"/>
              <a:gd name="connsiteY2" fmla="*/ 574078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412619 w 1507735"/>
              <a:gd name="connsiteY2" fmla="*/ 559705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456723 w 1456723"/>
              <a:gd name="connsiteY0" fmla="*/ 1065308 h 1077014"/>
              <a:gd name="connsiteX1" fmla="*/ 358796 w 1456723"/>
              <a:gd name="connsiteY1" fmla="*/ 1076997 h 1077014"/>
              <a:gd name="connsiteX2" fmla="*/ 361607 w 1456723"/>
              <a:gd name="connsiteY2" fmla="*/ 559705 h 1077014"/>
              <a:gd name="connsiteX3" fmla="*/ 18095 w 1456723"/>
              <a:gd name="connsiteY3" fmla="*/ 574078 h 1077014"/>
              <a:gd name="connsiteX4" fmla="*/ 23968 w 1456723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49532 w 1449532"/>
              <a:gd name="connsiteY0" fmla="*/ 1065308 h 1077014"/>
              <a:gd name="connsiteX1" fmla="*/ 351605 w 1449532"/>
              <a:gd name="connsiteY1" fmla="*/ 1076997 h 1077014"/>
              <a:gd name="connsiteX2" fmla="*/ 344601 w 1449532"/>
              <a:gd name="connsiteY2" fmla="*/ 545333 h 1077014"/>
              <a:gd name="connsiteX3" fmla="*/ 20718 w 1449532"/>
              <a:gd name="connsiteY3" fmla="*/ 545333 h 1077014"/>
              <a:gd name="connsiteX4" fmla="*/ 16777 w 144953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39598 w 1439598"/>
              <a:gd name="connsiteY0" fmla="*/ 1065308 h 1077014"/>
              <a:gd name="connsiteX1" fmla="*/ 341671 w 1439598"/>
              <a:gd name="connsiteY1" fmla="*/ 1076997 h 1077014"/>
              <a:gd name="connsiteX2" fmla="*/ 334667 w 1439598"/>
              <a:gd name="connsiteY2" fmla="*/ 545333 h 1077014"/>
              <a:gd name="connsiteX3" fmla="*/ 969 w 1439598"/>
              <a:gd name="connsiteY3" fmla="*/ 487844 h 1077014"/>
              <a:gd name="connsiteX4" fmla="*/ 6843 w 1439598"/>
              <a:gd name="connsiteY4" fmla="*/ 0 h 10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598" h="1077014">
                <a:moveTo>
                  <a:pt x="1439598" y="1065308"/>
                </a:moveTo>
                <a:cubicBezTo>
                  <a:pt x="1425095" y="1064861"/>
                  <a:pt x="359800" y="1077556"/>
                  <a:pt x="341671" y="1076997"/>
                </a:cubicBezTo>
                <a:cubicBezTo>
                  <a:pt x="345630" y="837030"/>
                  <a:pt x="332563" y="715387"/>
                  <a:pt x="334667" y="545333"/>
                </a:cubicBezTo>
                <a:cubicBezTo>
                  <a:pt x="258254" y="547747"/>
                  <a:pt x="27798" y="583523"/>
                  <a:pt x="969" y="487844"/>
                </a:cubicBezTo>
                <a:cubicBezTo>
                  <a:pt x="-2490" y="389788"/>
                  <a:pt x="4228" y="81307"/>
                  <a:pt x="6843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815485" y="3266701"/>
            <a:ext cx="960876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10800000">
            <a:off x="3137269" y="1976203"/>
            <a:ext cx="1366153" cy="972738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99057 w 1114661"/>
              <a:gd name="connsiteY0" fmla="*/ 727310 h 727310"/>
              <a:gd name="connsiteX1" fmla="*/ 1110185 w 1114661"/>
              <a:gd name="connsiteY1" fmla="*/ 63500 h 727310"/>
              <a:gd name="connsiteX2" fmla="*/ 667866 w 1114661"/>
              <a:gd name="connsiteY2" fmla="*/ 22835 h 727310"/>
              <a:gd name="connsiteX3" fmla="*/ 0 w 1114661"/>
              <a:gd name="connsiteY3" fmla="*/ 50055 h 727310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89242 w 1104846"/>
              <a:gd name="connsiteY0" fmla="*/ 1295475 h 1295475"/>
              <a:gd name="connsiteX1" fmla="*/ 1100370 w 1104846"/>
              <a:gd name="connsiteY1" fmla="*/ 631665 h 1295475"/>
              <a:gd name="connsiteX2" fmla="*/ 658051 w 1104846"/>
              <a:gd name="connsiteY2" fmla="*/ 591000 h 1295475"/>
              <a:gd name="connsiteX3" fmla="*/ 0 w 1104846"/>
              <a:gd name="connsiteY3" fmla="*/ 9082 h 1295475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60469 h 1360469"/>
              <a:gd name="connsiteX1" fmla="*/ 1100370 w 1104846"/>
              <a:gd name="connsiteY1" fmla="*/ 696659 h 1360469"/>
              <a:gd name="connsiteX2" fmla="*/ 658051 w 1104846"/>
              <a:gd name="connsiteY2" fmla="*/ 655994 h 1360469"/>
              <a:gd name="connsiteX3" fmla="*/ 667864 w 1104846"/>
              <a:gd name="connsiteY3" fmla="*/ 0 h 1360469"/>
              <a:gd name="connsiteX4" fmla="*/ 0 w 1104846"/>
              <a:gd name="connsiteY4" fmla="*/ 74076 h 1360469"/>
              <a:gd name="connsiteX0" fmla="*/ 1089242 w 1104846"/>
              <a:gd name="connsiteY0" fmla="*/ 1297993 h 1297993"/>
              <a:gd name="connsiteX1" fmla="*/ 1100370 w 1104846"/>
              <a:gd name="connsiteY1" fmla="*/ 634183 h 1297993"/>
              <a:gd name="connsiteX2" fmla="*/ 658051 w 1104846"/>
              <a:gd name="connsiteY2" fmla="*/ 593518 h 1297993"/>
              <a:gd name="connsiteX3" fmla="*/ 667864 w 1104846"/>
              <a:gd name="connsiteY3" fmla="*/ 0 h 1297993"/>
              <a:gd name="connsiteX4" fmla="*/ 0 w 1104846"/>
              <a:gd name="connsiteY4" fmla="*/ 11600 h 1297993"/>
              <a:gd name="connsiteX0" fmla="*/ 1144583 w 1160187"/>
              <a:gd name="connsiteY0" fmla="*/ 1297993 h 1297993"/>
              <a:gd name="connsiteX1" fmla="*/ 1155711 w 1160187"/>
              <a:gd name="connsiteY1" fmla="*/ 634183 h 1297993"/>
              <a:gd name="connsiteX2" fmla="*/ 713392 w 1160187"/>
              <a:gd name="connsiteY2" fmla="*/ 593518 h 1297993"/>
              <a:gd name="connsiteX3" fmla="*/ 723205 w 1160187"/>
              <a:gd name="connsiteY3" fmla="*/ 0 h 1297993"/>
              <a:gd name="connsiteX4" fmla="*/ 55341 w 1160187"/>
              <a:gd name="connsiteY4" fmla="*/ 11600 h 1297993"/>
              <a:gd name="connsiteX5" fmla="*/ 36181 w 1160187"/>
              <a:gd name="connsiteY5" fmla="*/ 0 h 1297993"/>
              <a:gd name="connsiteX0" fmla="*/ 1106834 w 1122438"/>
              <a:gd name="connsiteY0" fmla="*/ 1297993 h 1297993"/>
              <a:gd name="connsiteX1" fmla="*/ 1117962 w 1122438"/>
              <a:gd name="connsiteY1" fmla="*/ 634183 h 1297993"/>
              <a:gd name="connsiteX2" fmla="*/ 675643 w 1122438"/>
              <a:gd name="connsiteY2" fmla="*/ 593518 h 1297993"/>
              <a:gd name="connsiteX3" fmla="*/ 685456 w 1122438"/>
              <a:gd name="connsiteY3" fmla="*/ 0 h 1297993"/>
              <a:gd name="connsiteX4" fmla="*/ 17592 w 1122438"/>
              <a:gd name="connsiteY4" fmla="*/ 11600 h 1297993"/>
              <a:gd name="connsiteX5" fmla="*/ 381203 w 1122438"/>
              <a:gd name="connsiteY5" fmla="*/ 671613 h 1297993"/>
              <a:gd name="connsiteX0" fmla="*/ 1144039 w 1159643"/>
              <a:gd name="connsiteY0" fmla="*/ 1297993 h 1297993"/>
              <a:gd name="connsiteX1" fmla="*/ 1155167 w 1159643"/>
              <a:gd name="connsiteY1" fmla="*/ 634183 h 1297993"/>
              <a:gd name="connsiteX2" fmla="*/ 712848 w 1159643"/>
              <a:gd name="connsiteY2" fmla="*/ 593518 h 1297993"/>
              <a:gd name="connsiteX3" fmla="*/ 722661 w 1159643"/>
              <a:gd name="connsiteY3" fmla="*/ 0 h 1297993"/>
              <a:gd name="connsiteX4" fmla="*/ 54797 w 1159643"/>
              <a:gd name="connsiteY4" fmla="*/ 11600 h 1297993"/>
              <a:gd name="connsiteX5" fmla="*/ 55266 w 1159643"/>
              <a:gd name="connsiteY5" fmla="*/ 624756 h 1297993"/>
              <a:gd name="connsiteX6" fmla="*/ 418408 w 1159643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75841 w 1191445"/>
              <a:gd name="connsiteY0" fmla="*/ 1297993 h 1297993"/>
              <a:gd name="connsiteX1" fmla="*/ 1186969 w 1191445"/>
              <a:gd name="connsiteY1" fmla="*/ 634183 h 1297993"/>
              <a:gd name="connsiteX2" fmla="*/ 744650 w 1191445"/>
              <a:gd name="connsiteY2" fmla="*/ 593518 h 1297993"/>
              <a:gd name="connsiteX3" fmla="*/ 754463 w 1191445"/>
              <a:gd name="connsiteY3" fmla="*/ 0 h 1297993"/>
              <a:gd name="connsiteX4" fmla="*/ 86599 w 1191445"/>
              <a:gd name="connsiteY4" fmla="*/ 11600 h 1297993"/>
              <a:gd name="connsiteX5" fmla="*/ 37994 w 1191445"/>
              <a:gd name="connsiteY5" fmla="*/ 687232 h 1297993"/>
              <a:gd name="connsiteX6" fmla="*/ 450210 w 1191445"/>
              <a:gd name="connsiteY6" fmla="*/ 671613 h 1297993"/>
              <a:gd name="connsiteX0" fmla="*/ 1142425 w 1158029"/>
              <a:gd name="connsiteY0" fmla="*/ 1297993 h 1297993"/>
              <a:gd name="connsiteX1" fmla="*/ 1153553 w 1158029"/>
              <a:gd name="connsiteY1" fmla="*/ 634183 h 1297993"/>
              <a:gd name="connsiteX2" fmla="*/ 711234 w 1158029"/>
              <a:gd name="connsiteY2" fmla="*/ 593518 h 1297993"/>
              <a:gd name="connsiteX3" fmla="*/ 721047 w 1158029"/>
              <a:gd name="connsiteY3" fmla="*/ 0 h 1297993"/>
              <a:gd name="connsiteX4" fmla="*/ 53183 w 1158029"/>
              <a:gd name="connsiteY4" fmla="*/ 11600 h 1297993"/>
              <a:gd name="connsiteX5" fmla="*/ 4578 w 1158029"/>
              <a:gd name="connsiteY5" fmla="*/ 687232 h 1297993"/>
              <a:gd name="connsiteX6" fmla="*/ 416794 w 1158029"/>
              <a:gd name="connsiteY6" fmla="*/ 671613 h 1297993"/>
              <a:gd name="connsiteX0" fmla="*/ 1148096 w 1163700"/>
              <a:gd name="connsiteY0" fmla="*/ 1297993 h 1297993"/>
              <a:gd name="connsiteX1" fmla="*/ 1159224 w 1163700"/>
              <a:gd name="connsiteY1" fmla="*/ 634183 h 1297993"/>
              <a:gd name="connsiteX2" fmla="*/ 716905 w 1163700"/>
              <a:gd name="connsiteY2" fmla="*/ 593518 h 1297993"/>
              <a:gd name="connsiteX3" fmla="*/ 726718 w 1163700"/>
              <a:gd name="connsiteY3" fmla="*/ 0 h 1297993"/>
              <a:gd name="connsiteX4" fmla="*/ 58854 w 1163700"/>
              <a:gd name="connsiteY4" fmla="*/ 11600 h 1297993"/>
              <a:gd name="connsiteX5" fmla="*/ 434 w 1163700"/>
              <a:gd name="connsiteY5" fmla="*/ 624756 h 1297993"/>
              <a:gd name="connsiteX6" fmla="*/ 422465 w 1163700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85756 w 1201360"/>
              <a:gd name="connsiteY0" fmla="*/ 1317631 h 1317631"/>
              <a:gd name="connsiteX1" fmla="*/ 1196884 w 1201360"/>
              <a:gd name="connsiteY1" fmla="*/ 653821 h 1317631"/>
              <a:gd name="connsiteX2" fmla="*/ 754565 w 1201360"/>
              <a:gd name="connsiteY2" fmla="*/ 613156 h 1317631"/>
              <a:gd name="connsiteX3" fmla="*/ 764378 w 1201360"/>
              <a:gd name="connsiteY3" fmla="*/ 19638 h 1317631"/>
              <a:gd name="connsiteX4" fmla="*/ 17996 w 1201360"/>
              <a:gd name="connsiteY4" fmla="*/ 0 h 1317631"/>
              <a:gd name="connsiteX5" fmla="*/ 28279 w 1201360"/>
              <a:gd name="connsiteY5" fmla="*/ 706870 h 1317631"/>
              <a:gd name="connsiteX6" fmla="*/ 460125 w 1201360"/>
              <a:gd name="connsiteY6" fmla="*/ 691251 h 1317631"/>
              <a:gd name="connsiteX0" fmla="*/ 1157477 w 1173081"/>
              <a:gd name="connsiteY0" fmla="*/ 1317631 h 1317631"/>
              <a:gd name="connsiteX1" fmla="*/ 1168605 w 1173081"/>
              <a:gd name="connsiteY1" fmla="*/ 653821 h 1317631"/>
              <a:gd name="connsiteX2" fmla="*/ 726286 w 1173081"/>
              <a:gd name="connsiteY2" fmla="*/ 613156 h 1317631"/>
              <a:gd name="connsiteX3" fmla="*/ 736099 w 1173081"/>
              <a:gd name="connsiteY3" fmla="*/ 19638 h 1317631"/>
              <a:gd name="connsiteX4" fmla="*/ 48605 w 1173081"/>
              <a:gd name="connsiteY4" fmla="*/ 0 h 1317631"/>
              <a:gd name="connsiteX5" fmla="*/ 0 w 1173081"/>
              <a:gd name="connsiteY5" fmla="*/ 706870 h 1317631"/>
              <a:gd name="connsiteX6" fmla="*/ 431846 w 1173081"/>
              <a:gd name="connsiteY6" fmla="*/ 691251 h 13176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26286 w 1173081"/>
              <a:gd name="connsiteY2" fmla="*/ 624756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85174 w 1173081"/>
              <a:gd name="connsiteY2" fmla="*/ 624757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081" h="1329231">
                <a:moveTo>
                  <a:pt x="1157477" y="1329231"/>
                </a:moveTo>
                <a:cubicBezTo>
                  <a:pt x="1142974" y="1328784"/>
                  <a:pt x="1186734" y="665980"/>
                  <a:pt x="1168605" y="665421"/>
                </a:cubicBezTo>
                <a:cubicBezTo>
                  <a:pt x="1098376" y="550612"/>
                  <a:pt x="960390" y="658236"/>
                  <a:pt x="785174" y="624757"/>
                </a:cubicBezTo>
                <a:cubicBezTo>
                  <a:pt x="789971" y="362871"/>
                  <a:pt x="796701" y="284413"/>
                  <a:pt x="814616" y="0"/>
                </a:cubicBezTo>
                <a:cubicBezTo>
                  <a:pt x="636239" y="27965"/>
                  <a:pt x="138651" y="40904"/>
                  <a:pt x="48605" y="11600"/>
                </a:cubicBezTo>
                <a:cubicBezTo>
                  <a:pt x="-7011" y="16806"/>
                  <a:pt x="27730" y="311709"/>
                  <a:pt x="0" y="718470"/>
                </a:cubicBezTo>
                <a:cubicBezTo>
                  <a:pt x="99861" y="703521"/>
                  <a:pt x="397495" y="658597"/>
                  <a:pt x="431846" y="702851"/>
                </a:cubicBezTo>
              </a:path>
            </a:pathLst>
          </a:custGeom>
          <a:noFill/>
          <a:ln w="127000" cap="rnd">
            <a:solidFill>
              <a:srgbClr val="00B05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мига - Самое интересное в блогах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60" r="28561"/>
          <a:stretch/>
        </p:blipFill>
        <p:spPr bwMode="auto">
          <a:xfrm>
            <a:off x="5821278" y="593129"/>
            <a:ext cx="3322722" cy="363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76238"/>
            <a:ext cx="5866166" cy="277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Правильный</a:t>
            </a:r>
            <a:r>
              <a:rPr kumimoji="0" lang="ru-RU" sz="1800" i="0" u="none" strike="noStrike" kern="1200" cap="none" spc="0" normalizeH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ответ</a:t>
            </a:r>
          </a:p>
        </p:txBody>
      </p:sp>
    </p:spTree>
    <p:extLst>
      <p:ext uri="{BB962C8B-B14F-4D97-AF65-F5344CB8AC3E}">
        <p14:creationId xmlns:p14="http://schemas.microsoft.com/office/powerpoint/2010/main" xmlns="" val="2655707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910788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Ответ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76361" y="2492389"/>
            <a:ext cx="1676536" cy="856525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290639 w 1290639"/>
              <a:gd name="connsiteY0" fmla="*/ 678763 h 678763"/>
              <a:gd name="connsiteX1" fmla="*/ 447893 w 1290639"/>
              <a:gd name="connsiteY1" fmla="*/ 589846 h 678763"/>
              <a:gd name="connsiteX2" fmla="*/ 191582 w 1290639"/>
              <a:gd name="connsiteY2" fmla="*/ 1508 h 678763"/>
              <a:gd name="connsiteX0" fmla="*/ 1624337 w 1624337"/>
              <a:gd name="connsiteY0" fmla="*/ 1066816 h 1066816"/>
              <a:gd name="connsiteX1" fmla="*/ 447893 w 1624337"/>
              <a:gd name="connsiteY1" fmla="*/ 589846 h 1066816"/>
              <a:gd name="connsiteX2" fmla="*/ 191582 w 1624337"/>
              <a:gd name="connsiteY2" fmla="*/ 1508 h 1066816"/>
              <a:gd name="connsiteX0" fmla="*/ 1507735 w 1507735"/>
              <a:gd name="connsiteY0" fmla="*/ 1065308 h 1065308"/>
              <a:gd name="connsiteX1" fmla="*/ 331291 w 1507735"/>
              <a:gd name="connsiteY1" fmla="*/ 588338 h 1065308"/>
              <a:gd name="connsiteX2" fmla="*/ 10219 w 1507735"/>
              <a:gd name="connsiteY2" fmla="*/ 574077 h 1065308"/>
              <a:gd name="connsiteX3" fmla="*/ 74980 w 1507735"/>
              <a:gd name="connsiteY3" fmla="*/ 0 h 1065308"/>
              <a:gd name="connsiteX0" fmla="*/ 1507735 w 1507735"/>
              <a:gd name="connsiteY0" fmla="*/ 1065308 h 1077015"/>
              <a:gd name="connsiteX1" fmla="*/ 409808 w 1507735"/>
              <a:gd name="connsiteY1" fmla="*/ 1076997 h 1077015"/>
              <a:gd name="connsiteX2" fmla="*/ 10219 w 1507735"/>
              <a:gd name="connsiteY2" fmla="*/ 574077 h 1077015"/>
              <a:gd name="connsiteX3" fmla="*/ 74980 w 1507735"/>
              <a:gd name="connsiteY3" fmla="*/ 0 h 1077015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10219 w 1507735"/>
              <a:gd name="connsiteY2" fmla="*/ 574077 h 1077014"/>
              <a:gd name="connsiteX3" fmla="*/ 74980 w 1507735"/>
              <a:gd name="connsiteY3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383175 w 1507735"/>
              <a:gd name="connsiteY2" fmla="*/ 574078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412619 w 1507735"/>
              <a:gd name="connsiteY2" fmla="*/ 559705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456723 w 1456723"/>
              <a:gd name="connsiteY0" fmla="*/ 1065308 h 1077014"/>
              <a:gd name="connsiteX1" fmla="*/ 358796 w 1456723"/>
              <a:gd name="connsiteY1" fmla="*/ 1076997 h 1077014"/>
              <a:gd name="connsiteX2" fmla="*/ 361607 w 1456723"/>
              <a:gd name="connsiteY2" fmla="*/ 559705 h 1077014"/>
              <a:gd name="connsiteX3" fmla="*/ 18095 w 1456723"/>
              <a:gd name="connsiteY3" fmla="*/ 574078 h 1077014"/>
              <a:gd name="connsiteX4" fmla="*/ 23968 w 1456723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49532 w 1449532"/>
              <a:gd name="connsiteY0" fmla="*/ 1065308 h 1077014"/>
              <a:gd name="connsiteX1" fmla="*/ 351605 w 1449532"/>
              <a:gd name="connsiteY1" fmla="*/ 1076997 h 1077014"/>
              <a:gd name="connsiteX2" fmla="*/ 344601 w 1449532"/>
              <a:gd name="connsiteY2" fmla="*/ 545333 h 1077014"/>
              <a:gd name="connsiteX3" fmla="*/ 20718 w 1449532"/>
              <a:gd name="connsiteY3" fmla="*/ 545333 h 1077014"/>
              <a:gd name="connsiteX4" fmla="*/ 16777 w 144953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39598 w 1439598"/>
              <a:gd name="connsiteY0" fmla="*/ 1065308 h 1077014"/>
              <a:gd name="connsiteX1" fmla="*/ 341671 w 1439598"/>
              <a:gd name="connsiteY1" fmla="*/ 1076997 h 1077014"/>
              <a:gd name="connsiteX2" fmla="*/ 334667 w 1439598"/>
              <a:gd name="connsiteY2" fmla="*/ 545333 h 1077014"/>
              <a:gd name="connsiteX3" fmla="*/ 969 w 1439598"/>
              <a:gd name="connsiteY3" fmla="*/ 487844 h 1077014"/>
              <a:gd name="connsiteX4" fmla="*/ 6843 w 1439598"/>
              <a:gd name="connsiteY4" fmla="*/ 0 h 10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598" h="1077014">
                <a:moveTo>
                  <a:pt x="1439598" y="1065308"/>
                </a:moveTo>
                <a:cubicBezTo>
                  <a:pt x="1425095" y="1064861"/>
                  <a:pt x="359800" y="1077556"/>
                  <a:pt x="341671" y="1076997"/>
                </a:cubicBezTo>
                <a:cubicBezTo>
                  <a:pt x="345630" y="837030"/>
                  <a:pt x="332563" y="715387"/>
                  <a:pt x="334667" y="545333"/>
                </a:cubicBezTo>
                <a:cubicBezTo>
                  <a:pt x="258254" y="547747"/>
                  <a:pt x="27798" y="583523"/>
                  <a:pt x="969" y="487844"/>
                </a:cubicBezTo>
                <a:cubicBezTo>
                  <a:pt x="-2490" y="389788"/>
                  <a:pt x="4228" y="81307"/>
                  <a:pt x="6843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815485" y="3266701"/>
            <a:ext cx="960876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10800000">
            <a:off x="3137269" y="1976203"/>
            <a:ext cx="1366153" cy="972738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99057 w 1114661"/>
              <a:gd name="connsiteY0" fmla="*/ 727310 h 727310"/>
              <a:gd name="connsiteX1" fmla="*/ 1110185 w 1114661"/>
              <a:gd name="connsiteY1" fmla="*/ 63500 h 727310"/>
              <a:gd name="connsiteX2" fmla="*/ 667866 w 1114661"/>
              <a:gd name="connsiteY2" fmla="*/ 22835 h 727310"/>
              <a:gd name="connsiteX3" fmla="*/ 0 w 1114661"/>
              <a:gd name="connsiteY3" fmla="*/ 50055 h 727310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89242 w 1104846"/>
              <a:gd name="connsiteY0" fmla="*/ 1295475 h 1295475"/>
              <a:gd name="connsiteX1" fmla="*/ 1100370 w 1104846"/>
              <a:gd name="connsiteY1" fmla="*/ 631665 h 1295475"/>
              <a:gd name="connsiteX2" fmla="*/ 658051 w 1104846"/>
              <a:gd name="connsiteY2" fmla="*/ 591000 h 1295475"/>
              <a:gd name="connsiteX3" fmla="*/ 0 w 1104846"/>
              <a:gd name="connsiteY3" fmla="*/ 9082 h 1295475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60469 h 1360469"/>
              <a:gd name="connsiteX1" fmla="*/ 1100370 w 1104846"/>
              <a:gd name="connsiteY1" fmla="*/ 696659 h 1360469"/>
              <a:gd name="connsiteX2" fmla="*/ 658051 w 1104846"/>
              <a:gd name="connsiteY2" fmla="*/ 655994 h 1360469"/>
              <a:gd name="connsiteX3" fmla="*/ 667864 w 1104846"/>
              <a:gd name="connsiteY3" fmla="*/ 0 h 1360469"/>
              <a:gd name="connsiteX4" fmla="*/ 0 w 1104846"/>
              <a:gd name="connsiteY4" fmla="*/ 74076 h 1360469"/>
              <a:gd name="connsiteX0" fmla="*/ 1089242 w 1104846"/>
              <a:gd name="connsiteY0" fmla="*/ 1297993 h 1297993"/>
              <a:gd name="connsiteX1" fmla="*/ 1100370 w 1104846"/>
              <a:gd name="connsiteY1" fmla="*/ 634183 h 1297993"/>
              <a:gd name="connsiteX2" fmla="*/ 658051 w 1104846"/>
              <a:gd name="connsiteY2" fmla="*/ 593518 h 1297993"/>
              <a:gd name="connsiteX3" fmla="*/ 667864 w 1104846"/>
              <a:gd name="connsiteY3" fmla="*/ 0 h 1297993"/>
              <a:gd name="connsiteX4" fmla="*/ 0 w 1104846"/>
              <a:gd name="connsiteY4" fmla="*/ 11600 h 1297993"/>
              <a:gd name="connsiteX0" fmla="*/ 1144583 w 1160187"/>
              <a:gd name="connsiteY0" fmla="*/ 1297993 h 1297993"/>
              <a:gd name="connsiteX1" fmla="*/ 1155711 w 1160187"/>
              <a:gd name="connsiteY1" fmla="*/ 634183 h 1297993"/>
              <a:gd name="connsiteX2" fmla="*/ 713392 w 1160187"/>
              <a:gd name="connsiteY2" fmla="*/ 593518 h 1297993"/>
              <a:gd name="connsiteX3" fmla="*/ 723205 w 1160187"/>
              <a:gd name="connsiteY3" fmla="*/ 0 h 1297993"/>
              <a:gd name="connsiteX4" fmla="*/ 55341 w 1160187"/>
              <a:gd name="connsiteY4" fmla="*/ 11600 h 1297993"/>
              <a:gd name="connsiteX5" fmla="*/ 36181 w 1160187"/>
              <a:gd name="connsiteY5" fmla="*/ 0 h 1297993"/>
              <a:gd name="connsiteX0" fmla="*/ 1106834 w 1122438"/>
              <a:gd name="connsiteY0" fmla="*/ 1297993 h 1297993"/>
              <a:gd name="connsiteX1" fmla="*/ 1117962 w 1122438"/>
              <a:gd name="connsiteY1" fmla="*/ 634183 h 1297993"/>
              <a:gd name="connsiteX2" fmla="*/ 675643 w 1122438"/>
              <a:gd name="connsiteY2" fmla="*/ 593518 h 1297993"/>
              <a:gd name="connsiteX3" fmla="*/ 685456 w 1122438"/>
              <a:gd name="connsiteY3" fmla="*/ 0 h 1297993"/>
              <a:gd name="connsiteX4" fmla="*/ 17592 w 1122438"/>
              <a:gd name="connsiteY4" fmla="*/ 11600 h 1297993"/>
              <a:gd name="connsiteX5" fmla="*/ 381203 w 1122438"/>
              <a:gd name="connsiteY5" fmla="*/ 671613 h 1297993"/>
              <a:gd name="connsiteX0" fmla="*/ 1144039 w 1159643"/>
              <a:gd name="connsiteY0" fmla="*/ 1297993 h 1297993"/>
              <a:gd name="connsiteX1" fmla="*/ 1155167 w 1159643"/>
              <a:gd name="connsiteY1" fmla="*/ 634183 h 1297993"/>
              <a:gd name="connsiteX2" fmla="*/ 712848 w 1159643"/>
              <a:gd name="connsiteY2" fmla="*/ 593518 h 1297993"/>
              <a:gd name="connsiteX3" fmla="*/ 722661 w 1159643"/>
              <a:gd name="connsiteY3" fmla="*/ 0 h 1297993"/>
              <a:gd name="connsiteX4" fmla="*/ 54797 w 1159643"/>
              <a:gd name="connsiteY4" fmla="*/ 11600 h 1297993"/>
              <a:gd name="connsiteX5" fmla="*/ 55266 w 1159643"/>
              <a:gd name="connsiteY5" fmla="*/ 624756 h 1297993"/>
              <a:gd name="connsiteX6" fmla="*/ 418408 w 1159643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75841 w 1191445"/>
              <a:gd name="connsiteY0" fmla="*/ 1297993 h 1297993"/>
              <a:gd name="connsiteX1" fmla="*/ 1186969 w 1191445"/>
              <a:gd name="connsiteY1" fmla="*/ 634183 h 1297993"/>
              <a:gd name="connsiteX2" fmla="*/ 744650 w 1191445"/>
              <a:gd name="connsiteY2" fmla="*/ 593518 h 1297993"/>
              <a:gd name="connsiteX3" fmla="*/ 754463 w 1191445"/>
              <a:gd name="connsiteY3" fmla="*/ 0 h 1297993"/>
              <a:gd name="connsiteX4" fmla="*/ 86599 w 1191445"/>
              <a:gd name="connsiteY4" fmla="*/ 11600 h 1297993"/>
              <a:gd name="connsiteX5" fmla="*/ 37994 w 1191445"/>
              <a:gd name="connsiteY5" fmla="*/ 687232 h 1297993"/>
              <a:gd name="connsiteX6" fmla="*/ 450210 w 1191445"/>
              <a:gd name="connsiteY6" fmla="*/ 671613 h 1297993"/>
              <a:gd name="connsiteX0" fmla="*/ 1142425 w 1158029"/>
              <a:gd name="connsiteY0" fmla="*/ 1297993 h 1297993"/>
              <a:gd name="connsiteX1" fmla="*/ 1153553 w 1158029"/>
              <a:gd name="connsiteY1" fmla="*/ 634183 h 1297993"/>
              <a:gd name="connsiteX2" fmla="*/ 711234 w 1158029"/>
              <a:gd name="connsiteY2" fmla="*/ 593518 h 1297993"/>
              <a:gd name="connsiteX3" fmla="*/ 721047 w 1158029"/>
              <a:gd name="connsiteY3" fmla="*/ 0 h 1297993"/>
              <a:gd name="connsiteX4" fmla="*/ 53183 w 1158029"/>
              <a:gd name="connsiteY4" fmla="*/ 11600 h 1297993"/>
              <a:gd name="connsiteX5" fmla="*/ 4578 w 1158029"/>
              <a:gd name="connsiteY5" fmla="*/ 687232 h 1297993"/>
              <a:gd name="connsiteX6" fmla="*/ 416794 w 1158029"/>
              <a:gd name="connsiteY6" fmla="*/ 671613 h 1297993"/>
              <a:gd name="connsiteX0" fmla="*/ 1148096 w 1163700"/>
              <a:gd name="connsiteY0" fmla="*/ 1297993 h 1297993"/>
              <a:gd name="connsiteX1" fmla="*/ 1159224 w 1163700"/>
              <a:gd name="connsiteY1" fmla="*/ 634183 h 1297993"/>
              <a:gd name="connsiteX2" fmla="*/ 716905 w 1163700"/>
              <a:gd name="connsiteY2" fmla="*/ 593518 h 1297993"/>
              <a:gd name="connsiteX3" fmla="*/ 726718 w 1163700"/>
              <a:gd name="connsiteY3" fmla="*/ 0 h 1297993"/>
              <a:gd name="connsiteX4" fmla="*/ 58854 w 1163700"/>
              <a:gd name="connsiteY4" fmla="*/ 11600 h 1297993"/>
              <a:gd name="connsiteX5" fmla="*/ 434 w 1163700"/>
              <a:gd name="connsiteY5" fmla="*/ 624756 h 1297993"/>
              <a:gd name="connsiteX6" fmla="*/ 422465 w 1163700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85756 w 1201360"/>
              <a:gd name="connsiteY0" fmla="*/ 1317631 h 1317631"/>
              <a:gd name="connsiteX1" fmla="*/ 1196884 w 1201360"/>
              <a:gd name="connsiteY1" fmla="*/ 653821 h 1317631"/>
              <a:gd name="connsiteX2" fmla="*/ 754565 w 1201360"/>
              <a:gd name="connsiteY2" fmla="*/ 613156 h 1317631"/>
              <a:gd name="connsiteX3" fmla="*/ 764378 w 1201360"/>
              <a:gd name="connsiteY3" fmla="*/ 19638 h 1317631"/>
              <a:gd name="connsiteX4" fmla="*/ 17996 w 1201360"/>
              <a:gd name="connsiteY4" fmla="*/ 0 h 1317631"/>
              <a:gd name="connsiteX5" fmla="*/ 28279 w 1201360"/>
              <a:gd name="connsiteY5" fmla="*/ 706870 h 1317631"/>
              <a:gd name="connsiteX6" fmla="*/ 460125 w 1201360"/>
              <a:gd name="connsiteY6" fmla="*/ 691251 h 1317631"/>
              <a:gd name="connsiteX0" fmla="*/ 1157477 w 1173081"/>
              <a:gd name="connsiteY0" fmla="*/ 1317631 h 1317631"/>
              <a:gd name="connsiteX1" fmla="*/ 1168605 w 1173081"/>
              <a:gd name="connsiteY1" fmla="*/ 653821 h 1317631"/>
              <a:gd name="connsiteX2" fmla="*/ 726286 w 1173081"/>
              <a:gd name="connsiteY2" fmla="*/ 613156 h 1317631"/>
              <a:gd name="connsiteX3" fmla="*/ 736099 w 1173081"/>
              <a:gd name="connsiteY3" fmla="*/ 19638 h 1317631"/>
              <a:gd name="connsiteX4" fmla="*/ 48605 w 1173081"/>
              <a:gd name="connsiteY4" fmla="*/ 0 h 1317631"/>
              <a:gd name="connsiteX5" fmla="*/ 0 w 1173081"/>
              <a:gd name="connsiteY5" fmla="*/ 706870 h 1317631"/>
              <a:gd name="connsiteX6" fmla="*/ 431846 w 1173081"/>
              <a:gd name="connsiteY6" fmla="*/ 691251 h 13176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26286 w 1173081"/>
              <a:gd name="connsiteY2" fmla="*/ 624756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85174 w 1173081"/>
              <a:gd name="connsiteY2" fmla="*/ 624757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081" h="1329231">
                <a:moveTo>
                  <a:pt x="1157477" y="1329231"/>
                </a:moveTo>
                <a:cubicBezTo>
                  <a:pt x="1142974" y="1328784"/>
                  <a:pt x="1186734" y="665980"/>
                  <a:pt x="1168605" y="665421"/>
                </a:cubicBezTo>
                <a:cubicBezTo>
                  <a:pt x="1098376" y="550612"/>
                  <a:pt x="960390" y="658236"/>
                  <a:pt x="785174" y="624757"/>
                </a:cubicBezTo>
                <a:cubicBezTo>
                  <a:pt x="789971" y="362871"/>
                  <a:pt x="796701" y="284413"/>
                  <a:pt x="814616" y="0"/>
                </a:cubicBezTo>
                <a:cubicBezTo>
                  <a:pt x="636239" y="27965"/>
                  <a:pt x="138651" y="40904"/>
                  <a:pt x="48605" y="11600"/>
                </a:cubicBezTo>
                <a:cubicBezTo>
                  <a:pt x="-7011" y="16806"/>
                  <a:pt x="27730" y="311709"/>
                  <a:pt x="0" y="718470"/>
                </a:cubicBezTo>
                <a:cubicBezTo>
                  <a:pt x="99861" y="703521"/>
                  <a:pt x="397495" y="658597"/>
                  <a:pt x="431846" y="702851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 descr="Turin_2006_masco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0589" y="1012371"/>
            <a:ext cx="3188728" cy="3211304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385763"/>
            <a:ext cx="5851526" cy="1386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8.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Белый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тигр </a:t>
            </a:r>
            <a:r>
              <a:rPr lang="ru-RU" sz="1700" dirty="0" err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Сухоран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выделяется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страстью и соревновательным духом, является верным другом и защитником всех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участников </a:t>
            </a:r>
            <a:r>
              <a:rPr lang="ru-RU" sz="17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Олимпийских игр. 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В 2018 году он был талисманом </a:t>
            </a:r>
            <a:r>
              <a:rPr lang="en-US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XXIII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Олимпиады в этом корейском городе.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4289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774383"/>
            <a:ext cx="4392614" cy="831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В 2018 году зимние Олимпийские игры проводились в городе </a:t>
            </a:r>
            <a:r>
              <a:rPr lang="ru-RU" sz="1700" b="1" dirty="0" err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Пхёнчхане</a:t>
            </a:r>
            <a:r>
              <a:rPr lang="ru-RU" sz="17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(Республика Корея).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0449921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dirty="0" smtClean="0">
                          <a:latin typeface="+mj-lt"/>
                        </a:rPr>
                        <a:t>Л</a:t>
                      </a:r>
                      <a:endParaRPr lang="be-BY" sz="1800" b="1" dirty="0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Дальше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76361" y="2492389"/>
            <a:ext cx="1676536" cy="856525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290639 w 1290639"/>
              <a:gd name="connsiteY0" fmla="*/ 678763 h 678763"/>
              <a:gd name="connsiteX1" fmla="*/ 447893 w 1290639"/>
              <a:gd name="connsiteY1" fmla="*/ 589846 h 678763"/>
              <a:gd name="connsiteX2" fmla="*/ 191582 w 1290639"/>
              <a:gd name="connsiteY2" fmla="*/ 1508 h 678763"/>
              <a:gd name="connsiteX0" fmla="*/ 1624337 w 1624337"/>
              <a:gd name="connsiteY0" fmla="*/ 1066816 h 1066816"/>
              <a:gd name="connsiteX1" fmla="*/ 447893 w 1624337"/>
              <a:gd name="connsiteY1" fmla="*/ 589846 h 1066816"/>
              <a:gd name="connsiteX2" fmla="*/ 191582 w 1624337"/>
              <a:gd name="connsiteY2" fmla="*/ 1508 h 1066816"/>
              <a:gd name="connsiteX0" fmla="*/ 1507735 w 1507735"/>
              <a:gd name="connsiteY0" fmla="*/ 1065308 h 1065308"/>
              <a:gd name="connsiteX1" fmla="*/ 331291 w 1507735"/>
              <a:gd name="connsiteY1" fmla="*/ 588338 h 1065308"/>
              <a:gd name="connsiteX2" fmla="*/ 10219 w 1507735"/>
              <a:gd name="connsiteY2" fmla="*/ 574077 h 1065308"/>
              <a:gd name="connsiteX3" fmla="*/ 74980 w 1507735"/>
              <a:gd name="connsiteY3" fmla="*/ 0 h 1065308"/>
              <a:gd name="connsiteX0" fmla="*/ 1507735 w 1507735"/>
              <a:gd name="connsiteY0" fmla="*/ 1065308 h 1077015"/>
              <a:gd name="connsiteX1" fmla="*/ 409808 w 1507735"/>
              <a:gd name="connsiteY1" fmla="*/ 1076997 h 1077015"/>
              <a:gd name="connsiteX2" fmla="*/ 10219 w 1507735"/>
              <a:gd name="connsiteY2" fmla="*/ 574077 h 1077015"/>
              <a:gd name="connsiteX3" fmla="*/ 74980 w 1507735"/>
              <a:gd name="connsiteY3" fmla="*/ 0 h 1077015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10219 w 1507735"/>
              <a:gd name="connsiteY2" fmla="*/ 574077 h 1077014"/>
              <a:gd name="connsiteX3" fmla="*/ 74980 w 1507735"/>
              <a:gd name="connsiteY3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383175 w 1507735"/>
              <a:gd name="connsiteY2" fmla="*/ 574078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412619 w 1507735"/>
              <a:gd name="connsiteY2" fmla="*/ 559705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456723 w 1456723"/>
              <a:gd name="connsiteY0" fmla="*/ 1065308 h 1077014"/>
              <a:gd name="connsiteX1" fmla="*/ 358796 w 1456723"/>
              <a:gd name="connsiteY1" fmla="*/ 1076997 h 1077014"/>
              <a:gd name="connsiteX2" fmla="*/ 361607 w 1456723"/>
              <a:gd name="connsiteY2" fmla="*/ 559705 h 1077014"/>
              <a:gd name="connsiteX3" fmla="*/ 18095 w 1456723"/>
              <a:gd name="connsiteY3" fmla="*/ 574078 h 1077014"/>
              <a:gd name="connsiteX4" fmla="*/ 23968 w 1456723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49532 w 1449532"/>
              <a:gd name="connsiteY0" fmla="*/ 1065308 h 1077014"/>
              <a:gd name="connsiteX1" fmla="*/ 351605 w 1449532"/>
              <a:gd name="connsiteY1" fmla="*/ 1076997 h 1077014"/>
              <a:gd name="connsiteX2" fmla="*/ 344601 w 1449532"/>
              <a:gd name="connsiteY2" fmla="*/ 545333 h 1077014"/>
              <a:gd name="connsiteX3" fmla="*/ 20718 w 1449532"/>
              <a:gd name="connsiteY3" fmla="*/ 545333 h 1077014"/>
              <a:gd name="connsiteX4" fmla="*/ 16777 w 144953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39598 w 1439598"/>
              <a:gd name="connsiteY0" fmla="*/ 1065308 h 1077014"/>
              <a:gd name="connsiteX1" fmla="*/ 341671 w 1439598"/>
              <a:gd name="connsiteY1" fmla="*/ 1076997 h 1077014"/>
              <a:gd name="connsiteX2" fmla="*/ 334667 w 1439598"/>
              <a:gd name="connsiteY2" fmla="*/ 545333 h 1077014"/>
              <a:gd name="connsiteX3" fmla="*/ 969 w 1439598"/>
              <a:gd name="connsiteY3" fmla="*/ 487844 h 1077014"/>
              <a:gd name="connsiteX4" fmla="*/ 6843 w 1439598"/>
              <a:gd name="connsiteY4" fmla="*/ 0 h 10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598" h="1077014">
                <a:moveTo>
                  <a:pt x="1439598" y="1065308"/>
                </a:moveTo>
                <a:cubicBezTo>
                  <a:pt x="1425095" y="1064861"/>
                  <a:pt x="359800" y="1077556"/>
                  <a:pt x="341671" y="1076997"/>
                </a:cubicBezTo>
                <a:cubicBezTo>
                  <a:pt x="345630" y="837030"/>
                  <a:pt x="332563" y="715387"/>
                  <a:pt x="334667" y="545333"/>
                </a:cubicBezTo>
                <a:cubicBezTo>
                  <a:pt x="258254" y="547747"/>
                  <a:pt x="27798" y="583523"/>
                  <a:pt x="969" y="487844"/>
                </a:cubicBezTo>
                <a:cubicBezTo>
                  <a:pt x="-2490" y="389788"/>
                  <a:pt x="4228" y="81307"/>
                  <a:pt x="6843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815485" y="3266701"/>
            <a:ext cx="960876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10800000">
            <a:off x="3137269" y="1976203"/>
            <a:ext cx="1366153" cy="972738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99057 w 1114661"/>
              <a:gd name="connsiteY0" fmla="*/ 727310 h 727310"/>
              <a:gd name="connsiteX1" fmla="*/ 1110185 w 1114661"/>
              <a:gd name="connsiteY1" fmla="*/ 63500 h 727310"/>
              <a:gd name="connsiteX2" fmla="*/ 667866 w 1114661"/>
              <a:gd name="connsiteY2" fmla="*/ 22835 h 727310"/>
              <a:gd name="connsiteX3" fmla="*/ 0 w 1114661"/>
              <a:gd name="connsiteY3" fmla="*/ 50055 h 727310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89242 w 1104846"/>
              <a:gd name="connsiteY0" fmla="*/ 1295475 h 1295475"/>
              <a:gd name="connsiteX1" fmla="*/ 1100370 w 1104846"/>
              <a:gd name="connsiteY1" fmla="*/ 631665 h 1295475"/>
              <a:gd name="connsiteX2" fmla="*/ 658051 w 1104846"/>
              <a:gd name="connsiteY2" fmla="*/ 591000 h 1295475"/>
              <a:gd name="connsiteX3" fmla="*/ 0 w 1104846"/>
              <a:gd name="connsiteY3" fmla="*/ 9082 h 1295475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60469 h 1360469"/>
              <a:gd name="connsiteX1" fmla="*/ 1100370 w 1104846"/>
              <a:gd name="connsiteY1" fmla="*/ 696659 h 1360469"/>
              <a:gd name="connsiteX2" fmla="*/ 658051 w 1104846"/>
              <a:gd name="connsiteY2" fmla="*/ 655994 h 1360469"/>
              <a:gd name="connsiteX3" fmla="*/ 667864 w 1104846"/>
              <a:gd name="connsiteY3" fmla="*/ 0 h 1360469"/>
              <a:gd name="connsiteX4" fmla="*/ 0 w 1104846"/>
              <a:gd name="connsiteY4" fmla="*/ 74076 h 1360469"/>
              <a:gd name="connsiteX0" fmla="*/ 1089242 w 1104846"/>
              <a:gd name="connsiteY0" fmla="*/ 1297993 h 1297993"/>
              <a:gd name="connsiteX1" fmla="*/ 1100370 w 1104846"/>
              <a:gd name="connsiteY1" fmla="*/ 634183 h 1297993"/>
              <a:gd name="connsiteX2" fmla="*/ 658051 w 1104846"/>
              <a:gd name="connsiteY2" fmla="*/ 593518 h 1297993"/>
              <a:gd name="connsiteX3" fmla="*/ 667864 w 1104846"/>
              <a:gd name="connsiteY3" fmla="*/ 0 h 1297993"/>
              <a:gd name="connsiteX4" fmla="*/ 0 w 1104846"/>
              <a:gd name="connsiteY4" fmla="*/ 11600 h 1297993"/>
              <a:gd name="connsiteX0" fmla="*/ 1144583 w 1160187"/>
              <a:gd name="connsiteY0" fmla="*/ 1297993 h 1297993"/>
              <a:gd name="connsiteX1" fmla="*/ 1155711 w 1160187"/>
              <a:gd name="connsiteY1" fmla="*/ 634183 h 1297993"/>
              <a:gd name="connsiteX2" fmla="*/ 713392 w 1160187"/>
              <a:gd name="connsiteY2" fmla="*/ 593518 h 1297993"/>
              <a:gd name="connsiteX3" fmla="*/ 723205 w 1160187"/>
              <a:gd name="connsiteY3" fmla="*/ 0 h 1297993"/>
              <a:gd name="connsiteX4" fmla="*/ 55341 w 1160187"/>
              <a:gd name="connsiteY4" fmla="*/ 11600 h 1297993"/>
              <a:gd name="connsiteX5" fmla="*/ 36181 w 1160187"/>
              <a:gd name="connsiteY5" fmla="*/ 0 h 1297993"/>
              <a:gd name="connsiteX0" fmla="*/ 1106834 w 1122438"/>
              <a:gd name="connsiteY0" fmla="*/ 1297993 h 1297993"/>
              <a:gd name="connsiteX1" fmla="*/ 1117962 w 1122438"/>
              <a:gd name="connsiteY1" fmla="*/ 634183 h 1297993"/>
              <a:gd name="connsiteX2" fmla="*/ 675643 w 1122438"/>
              <a:gd name="connsiteY2" fmla="*/ 593518 h 1297993"/>
              <a:gd name="connsiteX3" fmla="*/ 685456 w 1122438"/>
              <a:gd name="connsiteY3" fmla="*/ 0 h 1297993"/>
              <a:gd name="connsiteX4" fmla="*/ 17592 w 1122438"/>
              <a:gd name="connsiteY4" fmla="*/ 11600 h 1297993"/>
              <a:gd name="connsiteX5" fmla="*/ 381203 w 1122438"/>
              <a:gd name="connsiteY5" fmla="*/ 671613 h 1297993"/>
              <a:gd name="connsiteX0" fmla="*/ 1144039 w 1159643"/>
              <a:gd name="connsiteY0" fmla="*/ 1297993 h 1297993"/>
              <a:gd name="connsiteX1" fmla="*/ 1155167 w 1159643"/>
              <a:gd name="connsiteY1" fmla="*/ 634183 h 1297993"/>
              <a:gd name="connsiteX2" fmla="*/ 712848 w 1159643"/>
              <a:gd name="connsiteY2" fmla="*/ 593518 h 1297993"/>
              <a:gd name="connsiteX3" fmla="*/ 722661 w 1159643"/>
              <a:gd name="connsiteY3" fmla="*/ 0 h 1297993"/>
              <a:gd name="connsiteX4" fmla="*/ 54797 w 1159643"/>
              <a:gd name="connsiteY4" fmla="*/ 11600 h 1297993"/>
              <a:gd name="connsiteX5" fmla="*/ 55266 w 1159643"/>
              <a:gd name="connsiteY5" fmla="*/ 624756 h 1297993"/>
              <a:gd name="connsiteX6" fmla="*/ 418408 w 1159643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75841 w 1191445"/>
              <a:gd name="connsiteY0" fmla="*/ 1297993 h 1297993"/>
              <a:gd name="connsiteX1" fmla="*/ 1186969 w 1191445"/>
              <a:gd name="connsiteY1" fmla="*/ 634183 h 1297993"/>
              <a:gd name="connsiteX2" fmla="*/ 744650 w 1191445"/>
              <a:gd name="connsiteY2" fmla="*/ 593518 h 1297993"/>
              <a:gd name="connsiteX3" fmla="*/ 754463 w 1191445"/>
              <a:gd name="connsiteY3" fmla="*/ 0 h 1297993"/>
              <a:gd name="connsiteX4" fmla="*/ 86599 w 1191445"/>
              <a:gd name="connsiteY4" fmla="*/ 11600 h 1297993"/>
              <a:gd name="connsiteX5" fmla="*/ 37994 w 1191445"/>
              <a:gd name="connsiteY5" fmla="*/ 687232 h 1297993"/>
              <a:gd name="connsiteX6" fmla="*/ 450210 w 1191445"/>
              <a:gd name="connsiteY6" fmla="*/ 671613 h 1297993"/>
              <a:gd name="connsiteX0" fmla="*/ 1142425 w 1158029"/>
              <a:gd name="connsiteY0" fmla="*/ 1297993 h 1297993"/>
              <a:gd name="connsiteX1" fmla="*/ 1153553 w 1158029"/>
              <a:gd name="connsiteY1" fmla="*/ 634183 h 1297993"/>
              <a:gd name="connsiteX2" fmla="*/ 711234 w 1158029"/>
              <a:gd name="connsiteY2" fmla="*/ 593518 h 1297993"/>
              <a:gd name="connsiteX3" fmla="*/ 721047 w 1158029"/>
              <a:gd name="connsiteY3" fmla="*/ 0 h 1297993"/>
              <a:gd name="connsiteX4" fmla="*/ 53183 w 1158029"/>
              <a:gd name="connsiteY4" fmla="*/ 11600 h 1297993"/>
              <a:gd name="connsiteX5" fmla="*/ 4578 w 1158029"/>
              <a:gd name="connsiteY5" fmla="*/ 687232 h 1297993"/>
              <a:gd name="connsiteX6" fmla="*/ 416794 w 1158029"/>
              <a:gd name="connsiteY6" fmla="*/ 671613 h 1297993"/>
              <a:gd name="connsiteX0" fmla="*/ 1148096 w 1163700"/>
              <a:gd name="connsiteY0" fmla="*/ 1297993 h 1297993"/>
              <a:gd name="connsiteX1" fmla="*/ 1159224 w 1163700"/>
              <a:gd name="connsiteY1" fmla="*/ 634183 h 1297993"/>
              <a:gd name="connsiteX2" fmla="*/ 716905 w 1163700"/>
              <a:gd name="connsiteY2" fmla="*/ 593518 h 1297993"/>
              <a:gd name="connsiteX3" fmla="*/ 726718 w 1163700"/>
              <a:gd name="connsiteY3" fmla="*/ 0 h 1297993"/>
              <a:gd name="connsiteX4" fmla="*/ 58854 w 1163700"/>
              <a:gd name="connsiteY4" fmla="*/ 11600 h 1297993"/>
              <a:gd name="connsiteX5" fmla="*/ 434 w 1163700"/>
              <a:gd name="connsiteY5" fmla="*/ 624756 h 1297993"/>
              <a:gd name="connsiteX6" fmla="*/ 422465 w 1163700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85756 w 1201360"/>
              <a:gd name="connsiteY0" fmla="*/ 1317631 h 1317631"/>
              <a:gd name="connsiteX1" fmla="*/ 1196884 w 1201360"/>
              <a:gd name="connsiteY1" fmla="*/ 653821 h 1317631"/>
              <a:gd name="connsiteX2" fmla="*/ 754565 w 1201360"/>
              <a:gd name="connsiteY2" fmla="*/ 613156 h 1317631"/>
              <a:gd name="connsiteX3" fmla="*/ 764378 w 1201360"/>
              <a:gd name="connsiteY3" fmla="*/ 19638 h 1317631"/>
              <a:gd name="connsiteX4" fmla="*/ 17996 w 1201360"/>
              <a:gd name="connsiteY4" fmla="*/ 0 h 1317631"/>
              <a:gd name="connsiteX5" fmla="*/ 28279 w 1201360"/>
              <a:gd name="connsiteY5" fmla="*/ 706870 h 1317631"/>
              <a:gd name="connsiteX6" fmla="*/ 460125 w 1201360"/>
              <a:gd name="connsiteY6" fmla="*/ 691251 h 1317631"/>
              <a:gd name="connsiteX0" fmla="*/ 1157477 w 1173081"/>
              <a:gd name="connsiteY0" fmla="*/ 1317631 h 1317631"/>
              <a:gd name="connsiteX1" fmla="*/ 1168605 w 1173081"/>
              <a:gd name="connsiteY1" fmla="*/ 653821 h 1317631"/>
              <a:gd name="connsiteX2" fmla="*/ 726286 w 1173081"/>
              <a:gd name="connsiteY2" fmla="*/ 613156 h 1317631"/>
              <a:gd name="connsiteX3" fmla="*/ 736099 w 1173081"/>
              <a:gd name="connsiteY3" fmla="*/ 19638 h 1317631"/>
              <a:gd name="connsiteX4" fmla="*/ 48605 w 1173081"/>
              <a:gd name="connsiteY4" fmla="*/ 0 h 1317631"/>
              <a:gd name="connsiteX5" fmla="*/ 0 w 1173081"/>
              <a:gd name="connsiteY5" fmla="*/ 706870 h 1317631"/>
              <a:gd name="connsiteX6" fmla="*/ 431846 w 1173081"/>
              <a:gd name="connsiteY6" fmla="*/ 691251 h 13176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26286 w 1173081"/>
              <a:gd name="connsiteY2" fmla="*/ 624756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85174 w 1173081"/>
              <a:gd name="connsiteY2" fmla="*/ 624757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081" h="1329231">
                <a:moveTo>
                  <a:pt x="1157477" y="1329231"/>
                </a:moveTo>
                <a:cubicBezTo>
                  <a:pt x="1142974" y="1328784"/>
                  <a:pt x="1186734" y="665980"/>
                  <a:pt x="1168605" y="665421"/>
                </a:cubicBezTo>
                <a:cubicBezTo>
                  <a:pt x="1098376" y="550612"/>
                  <a:pt x="960390" y="658236"/>
                  <a:pt x="785174" y="624757"/>
                </a:cubicBezTo>
                <a:cubicBezTo>
                  <a:pt x="789971" y="362871"/>
                  <a:pt x="796701" y="284413"/>
                  <a:pt x="814616" y="0"/>
                </a:cubicBezTo>
                <a:cubicBezTo>
                  <a:pt x="636239" y="27965"/>
                  <a:pt x="138651" y="40904"/>
                  <a:pt x="48605" y="11600"/>
                </a:cubicBezTo>
                <a:cubicBezTo>
                  <a:pt x="-7011" y="16806"/>
                  <a:pt x="27730" y="311709"/>
                  <a:pt x="0" y="718470"/>
                </a:cubicBezTo>
                <a:cubicBezTo>
                  <a:pt x="99861" y="703521"/>
                  <a:pt x="397495" y="658597"/>
                  <a:pt x="431846" y="702851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 rot="5400000">
            <a:off x="3772281" y="3477619"/>
            <a:ext cx="1725393" cy="534784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99057 w 1114661"/>
              <a:gd name="connsiteY0" fmla="*/ 678257 h 678257"/>
              <a:gd name="connsiteX1" fmla="*/ 1110185 w 1114661"/>
              <a:gd name="connsiteY1" fmla="*/ 14447 h 678257"/>
              <a:gd name="connsiteX2" fmla="*/ 562372 w 1114661"/>
              <a:gd name="connsiteY2" fmla="*/ 547246 h 678257"/>
              <a:gd name="connsiteX3" fmla="*/ 0 w 1114661"/>
              <a:gd name="connsiteY3" fmla="*/ 1002 h 678257"/>
              <a:gd name="connsiteX0" fmla="*/ 1099057 w 1114661"/>
              <a:gd name="connsiteY0" fmla="*/ 678257 h 678257"/>
              <a:gd name="connsiteX1" fmla="*/ 1110185 w 1114661"/>
              <a:gd name="connsiteY1" fmla="*/ 14447 h 678257"/>
              <a:gd name="connsiteX2" fmla="*/ 562372 w 1114661"/>
              <a:gd name="connsiteY2" fmla="*/ 547246 h 678257"/>
              <a:gd name="connsiteX3" fmla="*/ 0 w 1114661"/>
              <a:gd name="connsiteY3" fmla="*/ 1002 h 678257"/>
              <a:gd name="connsiteX0" fmla="*/ 1099057 w 1114661"/>
              <a:gd name="connsiteY0" fmla="*/ 696178 h 696178"/>
              <a:gd name="connsiteX1" fmla="*/ 1110185 w 1114661"/>
              <a:gd name="connsiteY1" fmla="*/ 32368 h 696178"/>
              <a:gd name="connsiteX2" fmla="*/ 562372 w 1114661"/>
              <a:gd name="connsiteY2" fmla="*/ 565167 h 696178"/>
              <a:gd name="connsiteX3" fmla="*/ 531506 w 1114661"/>
              <a:gd name="connsiteY3" fmla="*/ 41124 h 696178"/>
              <a:gd name="connsiteX4" fmla="*/ 0 w 1114661"/>
              <a:gd name="connsiteY4" fmla="*/ 18923 h 696178"/>
              <a:gd name="connsiteX0" fmla="*/ 1099057 w 1114661"/>
              <a:gd name="connsiteY0" fmla="*/ 689720 h 689720"/>
              <a:gd name="connsiteX1" fmla="*/ 1110185 w 1114661"/>
              <a:gd name="connsiteY1" fmla="*/ 25910 h 689720"/>
              <a:gd name="connsiteX2" fmla="*/ 562372 w 1114661"/>
              <a:gd name="connsiteY2" fmla="*/ 558709 h 689720"/>
              <a:gd name="connsiteX3" fmla="*/ 531506 w 1114661"/>
              <a:gd name="connsiteY3" fmla="*/ 34666 h 689720"/>
              <a:gd name="connsiteX4" fmla="*/ 0 w 1114661"/>
              <a:gd name="connsiteY4" fmla="*/ 12465 h 689720"/>
              <a:gd name="connsiteX0" fmla="*/ 1099057 w 1114661"/>
              <a:gd name="connsiteY0" fmla="*/ 689720 h 689720"/>
              <a:gd name="connsiteX1" fmla="*/ 1110185 w 1114661"/>
              <a:gd name="connsiteY1" fmla="*/ 25910 h 689720"/>
              <a:gd name="connsiteX2" fmla="*/ 562372 w 1114661"/>
              <a:gd name="connsiteY2" fmla="*/ 558709 h 689720"/>
              <a:gd name="connsiteX3" fmla="*/ 531506 w 1114661"/>
              <a:gd name="connsiteY3" fmla="*/ 34666 h 689720"/>
              <a:gd name="connsiteX4" fmla="*/ 0 w 1114661"/>
              <a:gd name="connsiteY4" fmla="*/ 12465 h 689720"/>
              <a:gd name="connsiteX0" fmla="*/ 1099057 w 1114661"/>
              <a:gd name="connsiteY0" fmla="*/ 689720 h 689720"/>
              <a:gd name="connsiteX1" fmla="*/ 1110185 w 1114661"/>
              <a:gd name="connsiteY1" fmla="*/ 25910 h 689720"/>
              <a:gd name="connsiteX2" fmla="*/ 909620 w 1114661"/>
              <a:gd name="connsiteY2" fmla="*/ 515038 h 689720"/>
              <a:gd name="connsiteX3" fmla="*/ 562372 w 1114661"/>
              <a:gd name="connsiteY3" fmla="*/ 558709 h 689720"/>
              <a:gd name="connsiteX4" fmla="*/ 531506 w 1114661"/>
              <a:gd name="connsiteY4" fmla="*/ 34666 h 689720"/>
              <a:gd name="connsiteX5" fmla="*/ 0 w 1114661"/>
              <a:gd name="connsiteY5" fmla="*/ 12465 h 689720"/>
              <a:gd name="connsiteX0" fmla="*/ 1099057 w 1114661"/>
              <a:gd name="connsiteY0" fmla="*/ 752900 h 752900"/>
              <a:gd name="connsiteX1" fmla="*/ 1110185 w 1114661"/>
              <a:gd name="connsiteY1" fmla="*/ 89090 h 752900"/>
              <a:gd name="connsiteX2" fmla="*/ 886470 w 1114661"/>
              <a:gd name="connsiteY2" fmla="*/ 39619 h 752900"/>
              <a:gd name="connsiteX3" fmla="*/ 909620 w 1114661"/>
              <a:gd name="connsiteY3" fmla="*/ 578218 h 752900"/>
              <a:gd name="connsiteX4" fmla="*/ 562372 w 1114661"/>
              <a:gd name="connsiteY4" fmla="*/ 621889 h 752900"/>
              <a:gd name="connsiteX5" fmla="*/ 531506 w 1114661"/>
              <a:gd name="connsiteY5" fmla="*/ 97846 h 752900"/>
              <a:gd name="connsiteX6" fmla="*/ 0 w 1114661"/>
              <a:gd name="connsiteY6" fmla="*/ 75645 h 752900"/>
              <a:gd name="connsiteX0" fmla="*/ 1099057 w 1114661"/>
              <a:gd name="connsiteY0" fmla="*/ 752900 h 752900"/>
              <a:gd name="connsiteX1" fmla="*/ 1110185 w 1114661"/>
              <a:gd name="connsiteY1" fmla="*/ 89090 h 752900"/>
              <a:gd name="connsiteX2" fmla="*/ 886470 w 1114661"/>
              <a:gd name="connsiteY2" fmla="*/ 39619 h 752900"/>
              <a:gd name="connsiteX3" fmla="*/ 840171 w 1114661"/>
              <a:gd name="connsiteY3" fmla="*/ 607331 h 752900"/>
              <a:gd name="connsiteX4" fmla="*/ 562372 w 1114661"/>
              <a:gd name="connsiteY4" fmla="*/ 621889 h 752900"/>
              <a:gd name="connsiteX5" fmla="*/ 531506 w 1114661"/>
              <a:gd name="connsiteY5" fmla="*/ 97846 h 752900"/>
              <a:gd name="connsiteX6" fmla="*/ 0 w 1114661"/>
              <a:gd name="connsiteY6" fmla="*/ 75645 h 752900"/>
              <a:gd name="connsiteX0" fmla="*/ 1099057 w 1114661"/>
              <a:gd name="connsiteY0" fmla="*/ 752900 h 752900"/>
              <a:gd name="connsiteX1" fmla="*/ 1110185 w 1114661"/>
              <a:gd name="connsiteY1" fmla="*/ 89090 h 752900"/>
              <a:gd name="connsiteX2" fmla="*/ 878753 w 1114661"/>
              <a:gd name="connsiteY2" fmla="*/ 39619 h 752900"/>
              <a:gd name="connsiteX3" fmla="*/ 840171 w 1114661"/>
              <a:gd name="connsiteY3" fmla="*/ 607331 h 752900"/>
              <a:gd name="connsiteX4" fmla="*/ 562372 w 1114661"/>
              <a:gd name="connsiteY4" fmla="*/ 621889 h 752900"/>
              <a:gd name="connsiteX5" fmla="*/ 531506 w 1114661"/>
              <a:gd name="connsiteY5" fmla="*/ 97846 h 752900"/>
              <a:gd name="connsiteX6" fmla="*/ 0 w 1114661"/>
              <a:gd name="connsiteY6" fmla="*/ 75645 h 752900"/>
              <a:gd name="connsiteX0" fmla="*/ 1099057 w 1129104"/>
              <a:gd name="connsiteY0" fmla="*/ 775571 h 775571"/>
              <a:gd name="connsiteX1" fmla="*/ 1125618 w 1129104"/>
              <a:gd name="connsiteY1" fmla="*/ 53534 h 775571"/>
              <a:gd name="connsiteX2" fmla="*/ 878753 w 1129104"/>
              <a:gd name="connsiteY2" fmla="*/ 62290 h 775571"/>
              <a:gd name="connsiteX3" fmla="*/ 840171 w 1129104"/>
              <a:gd name="connsiteY3" fmla="*/ 630002 h 775571"/>
              <a:gd name="connsiteX4" fmla="*/ 562372 w 1129104"/>
              <a:gd name="connsiteY4" fmla="*/ 644560 h 775571"/>
              <a:gd name="connsiteX5" fmla="*/ 531506 w 1129104"/>
              <a:gd name="connsiteY5" fmla="*/ 120517 h 775571"/>
              <a:gd name="connsiteX6" fmla="*/ 0 w 1129104"/>
              <a:gd name="connsiteY6" fmla="*/ 98316 h 775571"/>
              <a:gd name="connsiteX0" fmla="*/ 1176223 w 1176223"/>
              <a:gd name="connsiteY0" fmla="*/ 673674 h 675247"/>
              <a:gd name="connsiteX1" fmla="*/ 1125618 w 1176223"/>
              <a:gd name="connsiteY1" fmla="*/ 53534 h 675247"/>
              <a:gd name="connsiteX2" fmla="*/ 878753 w 1176223"/>
              <a:gd name="connsiteY2" fmla="*/ 62290 h 675247"/>
              <a:gd name="connsiteX3" fmla="*/ 840171 w 1176223"/>
              <a:gd name="connsiteY3" fmla="*/ 630002 h 675247"/>
              <a:gd name="connsiteX4" fmla="*/ 562372 w 1176223"/>
              <a:gd name="connsiteY4" fmla="*/ 644560 h 675247"/>
              <a:gd name="connsiteX5" fmla="*/ 531506 w 1176223"/>
              <a:gd name="connsiteY5" fmla="*/ 120517 h 675247"/>
              <a:gd name="connsiteX6" fmla="*/ 0 w 1176223"/>
              <a:gd name="connsiteY6" fmla="*/ 98316 h 675247"/>
              <a:gd name="connsiteX0" fmla="*/ 1145358 w 1145358"/>
              <a:gd name="connsiteY0" fmla="*/ 659117 h 675247"/>
              <a:gd name="connsiteX1" fmla="*/ 1125618 w 1145358"/>
              <a:gd name="connsiteY1" fmla="*/ 53534 h 675247"/>
              <a:gd name="connsiteX2" fmla="*/ 878753 w 1145358"/>
              <a:gd name="connsiteY2" fmla="*/ 62290 h 675247"/>
              <a:gd name="connsiteX3" fmla="*/ 840171 w 1145358"/>
              <a:gd name="connsiteY3" fmla="*/ 630002 h 675247"/>
              <a:gd name="connsiteX4" fmla="*/ 562372 w 1145358"/>
              <a:gd name="connsiteY4" fmla="*/ 644560 h 675247"/>
              <a:gd name="connsiteX5" fmla="*/ 531506 w 1145358"/>
              <a:gd name="connsiteY5" fmla="*/ 120517 h 675247"/>
              <a:gd name="connsiteX6" fmla="*/ 0 w 1145358"/>
              <a:gd name="connsiteY6" fmla="*/ 98316 h 675247"/>
              <a:gd name="connsiteX0" fmla="*/ 1145358 w 1145358"/>
              <a:gd name="connsiteY0" fmla="*/ 659117 h 675247"/>
              <a:gd name="connsiteX1" fmla="*/ 1125618 w 1145358"/>
              <a:gd name="connsiteY1" fmla="*/ 53534 h 675247"/>
              <a:gd name="connsiteX2" fmla="*/ 878755 w 1145358"/>
              <a:gd name="connsiteY2" fmla="*/ 62289 h 675247"/>
              <a:gd name="connsiteX3" fmla="*/ 840171 w 1145358"/>
              <a:gd name="connsiteY3" fmla="*/ 630002 h 675247"/>
              <a:gd name="connsiteX4" fmla="*/ 562372 w 1145358"/>
              <a:gd name="connsiteY4" fmla="*/ 644560 h 675247"/>
              <a:gd name="connsiteX5" fmla="*/ 531506 w 1145358"/>
              <a:gd name="connsiteY5" fmla="*/ 120517 h 675247"/>
              <a:gd name="connsiteX6" fmla="*/ 0 w 1145358"/>
              <a:gd name="connsiteY6" fmla="*/ 98316 h 675247"/>
              <a:gd name="connsiteX0" fmla="*/ 1145358 w 1145358"/>
              <a:gd name="connsiteY0" fmla="*/ 659117 h 675247"/>
              <a:gd name="connsiteX1" fmla="*/ 1125618 w 1145358"/>
              <a:gd name="connsiteY1" fmla="*/ 53534 h 675247"/>
              <a:gd name="connsiteX2" fmla="*/ 871040 w 1145358"/>
              <a:gd name="connsiteY2" fmla="*/ 62288 h 675247"/>
              <a:gd name="connsiteX3" fmla="*/ 840171 w 1145358"/>
              <a:gd name="connsiteY3" fmla="*/ 630002 h 675247"/>
              <a:gd name="connsiteX4" fmla="*/ 562372 w 1145358"/>
              <a:gd name="connsiteY4" fmla="*/ 644560 h 675247"/>
              <a:gd name="connsiteX5" fmla="*/ 531506 w 1145358"/>
              <a:gd name="connsiteY5" fmla="*/ 120517 h 675247"/>
              <a:gd name="connsiteX6" fmla="*/ 0 w 1145358"/>
              <a:gd name="connsiteY6" fmla="*/ 98316 h 675247"/>
              <a:gd name="connsiteX0" fmla="*/ 1145358 w 1145358"/>
              <a:gd name="connsiteY0" fmla="*/ 644854 h 660984"/>
              <a:gd name="connsiteX1" fmla="*/ 1125618 w 1145358"/>
              <a:gd name="connsiteY1" fmla="*/ 39271 h 660984"/>
              <a:gd name="connsiteX2" fmla="*/ 871040 w 1145358"/>
              <a:gd name="connsiteY2" fmla="*/ 48025 h 660984"/>
              <a:gd name="connsiteX3" fmla="*/ 840171 w 1145358"/>
              <a:gd name="connsiteY3" fmla="*/ 615739 h 660984"/>
              <a:gd name="connsiteX4" fmla="*/ 562372 w 1145358"/>
              <a:gd name="connsiteY4" fmla="*/ 630297 h 660984"/>
              <a:gd name="connsiteX5" fmla="*/ 531506 w 1145358"/>
              <a:gd name="connsiteY5" fmla="*/ 106254 h 660984"/>
              <a:gd name="connsiteX6" fmla="*/ 0 w 1145358"/>
              <a:gd name="connsiteY6" fmla="*/ 84053 h 660984"/>
              <a:gd name="connsiteX0" fmla="*/ 1145358 w 1145358"/>
              <a:gd name="connsiteY0" fmla="*/ 644854 h 660984"/>
              <a:gd name="connsiteX1" fmla="*/ 1125618 w 1145358"/>
              <a:gd name="connsiteY1" fmla="*/ 39271 h 660984"/>
              <a:gd name="connsiteX2" fmla="*/ 871040 w 1145358"/>
              <a:gd name="connsiteY2" fmla="*/ 48025 h 660984"/>
              <a:gd name="connsiteX3" fmla="*/ 840171 w 1145358"/>
              <a:gd name="connsiteY3" fmla="*/ 615739 h 660984"/>
              <a:gd name="connsiteX4" fmla="*/ 562372 w 1145358"/>
              <a:gd name="connsiteY4" fmla="*/ 630297 h 660984"/>
              <a:gd name="connsiteX5" fmla="*/ 531506 w 1145358"/>
              <a:gd name="connsiteY5" fmla="*/ 106254 h 660984"/>
              <a:gd name="connsiteX6" fmla="*/ 0 w 1145358"/>
              <a:gd name="connsiteY6" fmla="*/ 84053 h 660984"/>
              <a:gd name="connsiteX0" fmla="*/ 1145358 w 1145358"/>
              <a:gd name="connsiteY0" fmla="*/ 644854 h 645523"/>
              <a:gd name="connsiteX1" fmla="*/ 1125618 w 1145358"/>
              <a:gd name="connsiteY1" fmla="*/ 39271 h 645523"/>
              <a:gd name="connsiteX2" fmla="*/ 871040 w 1145358"/>
              <a:gd name="connsiteY2" fmla="*/ 48025 h 645523"/>
              <a:gd name="connsiteX3" fmla="*/ 840171 w 1145358"/>
              <a:gd name="connsiteY3" fmla="*/ 615739 h 645523"/>
              <a:gd name="connsiteX4" fmla="*/ 562372 w 1145358"/>
              <a:gd name="connsiteY4" fmla="*/ 630297 h 645523"/>
              <a:gd name="connsiteX5" fmla="*/ 531506 w 1145358"/>
              <a:gd name="connsiteY5" fmla="*/ 106254 h 645523"/>
              <a:gd name="connsiteX6" fmla="*/ 0 w 1145358"/>
              <a:gd name="connsiteY6" fmla="*/ 84053 h 645523"/>
              <a:gd name="connsiteX0" fmla="*/ 1145358 w 1145358"/>
              <a:gd name="connsiteY0" fmla="*/ 644854 h 645523"/>
              <a:gd name="connsiteX1" fmla="*/ 1125618 w 1145358"/>
              <a:gd name="connsiteY1" fmla="*/ 39271 h 645523"/>
              <a:gd name="connsiteX2" fmla="*/ 871040 w 1145358"/>
              <a:gd name="connsiteY2" fmla="*/ 48025 h 645523"/>
              <a:gd name="connsiteX3" fmla="*/ 840171 w 1145358"/>
              <a:gd name="connsiteY3" fmla="*/ 615739 h 645523"/>
              <a:gd name="connsiteX4" fmla="*/ 562372 w 1145358"/>
              <a:gd name="connsiteY4" fmla="*/ 630297 h 645523"/>
              <a:gd name="connsiteX5" fmla="*/ 531506 w 1145358"/>
              <a:gd name="connsiteY5" fmla="*/ 106254 h 645523"/>
              <a:gd name="connsiteX6" fmla="*/ 0 w 1145358"/>
              <a:gd name="connsiteY6" fmla="*/ 84053 h 645523"/>
              <a:gd name="connsiteX0" fmla="*/ 1145358 w 1145358"/>
              <a:gd name="connsiteY0" fmla="*/ 650421 h 651090"/>
              <a:gd name="connsiteX1" fmla="*/ 1125618 w 1145358"/>
              <a:gd name="connsiteY1" fmla="*/ 44838 h 651090"/>
              <a:gd name="connsiteX2" fmla="*/ 824741 w 1145358"/>
              <a:gd name="connsiteY2" fmla="*/ 39035 h 651090"/>
              <a:gd name="connsiteX3" fmla="*/ 840171 w 1145358"/>
              <a:gd name="connsiteY3" fmla="*/ 621306 h 651090"/>
              <a:gd name="connsiteX4" fmla="*/ 562372 w 1145358"/>
              <a:gd name="connsiteY4" fmla="*/ 635864 h 651090"/>
              <a:gd name="connsiteX5" fmla="*/ 531506 w 1145358"/>
              <a:gd name="connsiteY5" fmla="*/ 111821 h 651090"/>
              <a:gd name="connsiteX6" fmla="*/ 0 w 1145358"/>
              <a:gd name="connsiteY6" fmla="*/ 89620 h 651090"/>
              <a:gd name="connsiteX0" fmla="*/ 1145358 w 1145358"/>
              <a:gd name="connsiteY0" fmla="*/ 650421 h 664976"/>
              <a:gd name="connsiteX1" fmla="*/ 1125618 w 1145358"/>
              <a:gd name="connsiteY1" fmla="*/ 44838 h 664976"/>
              <a:gd name="connsiteX2" fmla="*/ 824741 w 1145358"/>
              <a:gd name="connsiteY2" fmla="*/ 39035 h 664976"/>
              <a:gd name="connsiteX3" fmla="*/ 793873 w 1145358"/>
              <a:gd name="connsiteY3" fmla="*/ 664976 h 664976"/>
              <a:gd name="connsiteX4" fmla="*/ 562372 w 1145358"/>
              <a:gd name="connsiteY4" fmla="*/ 635864 h 664976"/>
              <a:gd name="connsiteX5" fmla="*/ 531506 w 1145358"/>
              <a:gd name="connsiteY5" fmla="*/ 111821 h 664976"/>
              <a:gd name="connsiteX6" fmla="*/ 0 w 1145358"/>
              <a:gd name="connsiteY6" fmla="*/ 89620 h 664976"/>
              <a:gd name="connsiteX0" fmla="*/ 1145358 w 1145358"/>
              <a:gd name="connsiteY0" fmla="*/ 639094 h 653649"/>
              <a:gd name="connsiteX1" fmla="*/ 1125618 w 1145358"/>
              <a:gd name="connsiteY1" fmla="*/ 33511 h 653649"/>
              <a:gd name="connsiteX2" fmla="*/ 824741 w 1145358"/>
              <a:gd name="connsiteY2" fmla="*/ 27708 h 653649"/>
              <a:gd name="connsiteX3" fmla="*/ 793873 w 1145358"/>
              <a:gd name="connsiteY3" fmla="*/ 653649 h 653649"/>
              <a:gd name="connsiteX4" fmla="*/ 562372 w 1145358"/>
              <a:gd name="connsiteY4" fmla="*/ 624537 h 653649"/>
              <a:gd name="connsiteX5" fmla="*/ 531506 w 1145358"/>
              <a:gd name="connsiteY5" fmla="*/ 100494 h 653649"/>
              <a:gd name="connsiteX6" fmla="*/ 0 w 1145358"/>
              <a:gd name="connsiteY6" fmla="*/ 78293 h 653649"/>
              <a:gd name="connsiteX0" fmla="*/ 1145358 w 1145358"/>
              <a:gd name="connsiteY0" fmla="*/ 639094 h 653880"/>
              <a:gd name="connsiteX1" fmla="*/ 1125618 w 1145358"/>
              <a:gd name="connsiteY1" fmla="*/ 33511 h 653880"/>
              <a:gd name="connsiteX2" fmla="*/ 824741 w 1145358"/>
              <a:gd name="connsiteY2" fmla="*/ 27708 h 653880"/>
              <a:gd name="connsiteX3" fmla="*/ 793873 w 1145358"/>
              <a:gd name="connsiteY3" fmla="*/ 653649 h 653880"/>
              <a:gd name="connsiteX4" fmla="*/ 531506 w 1145358"/>
              <a:gd name="connsiteY4" fmla="*/ 100494 h 653880"/>
              <a:gd name="connsiteX5" fmla="*/ 0 w 1145358"/>
              <a:gd name="connsiteY5" fmla="*/ 78293 h 653880"/>
              <a:gd name="connsiteX0" fmla="*/ 1145358 w 1145358"/>
              <a:gd name="connsiteY0" fmla="*/ 639094 h 639094"/>
              <a:gd name="connsiteX1" fmla="*/ 1125618 w 1145358"/>
              <a:gd name="connsiteY1" fmla="*/ 33511 h 639094"/>
              <a:gd name="connsiteX2" fmla="*/ 824741 w 1145358"/>
              <a:gd name="connsiteY2" fmla="*/ 27708 h 639094"/>
              <a:gd name="connsiteX3" fmla="*/ 531506 w 1145358"/>
              <a:gd name="connsiteY3" fmla="*/ 100494 h 639094"/>
              <a:gd name="connsiteX4" fmla="*/ 0 w 1145358"/>
              <a:gd name="connsiteY4" fmla="*/ 78293 h 639094"/>
              <a:gd name="connsiteX0" fmla="*/ 1145358 w 1145358"/>
              <a:gd name="connsiteY0" fmla="*/ 639093 h 639093"/>
              <a:gd name="connsiteX1" fmla="*/ 1125618 w 1145358"/>
              <a:gd name="connsiteY1" fmla="*/ 33511 h 639093"/>
              <a:gd name="connsiteX2" fmla="*/ 824741 w 1145358"/>
              <a:gd name="connsiteY2" fmla="*/ 27708 h 639093"/>
              <a:gd name="connsiteX3" fmla="*/ 531506 w 1145358"/>
              <a:gd name="connsiteY3" fmla="*/ 100494 h 639093"/>
              <a:gd name="connsiteX4" fmla="*/ 0 w 1145358"/>
              <a:gd name="connsiteY4" fmla="*/ 78293 h 639093"/>
              <a:gd name="connsiteX0" fmla="*/ 1145358 w 1145358"/>
              <a:gd name="connsiteY0" fmla="*/ 639093 h 639093"/>
              <a:gd name="connsiteX1" fmla="*/ 1125618 w 1145358"/>
              <a:gd name="connsiteY1" fmla="*/ 33511 h 639093"/>
              <a:gd name="connsiteX2" fmla="*/ 824741 w 1145358"/>
              <a:gd name="connsiteY2" fmla="*/ 27708 h 639093"/>
              <a:gd name="connsiteX3" fmla="*/ 531506 w 1145358"/>
              <a:gd name="connsiteY3" fmla="*/ 100494 h 639093"/>
              <a:gd name="connsiteX4" fmla="*/ 0 w 1145358"/>
              <a:gd name="connsiteY4" fmla="*/ 78293 h 639093"/>
              <a:gd name="connsiteX0" fmla="*/ 1145358 w 1149786"/>
              <a:gd name="connsiteY0" fmla="*/ 639093 h 679844"/>
              <a:gd name="connsiteX1" fmla="*/ 1133211 w 1149786"/>
              <a:gd name="connsiteY1" fmla="*/ 633771 h 679844"/>
              <a:gd name="connsiteX2" fmla="*/ 1125618 w 1149786"/>
              <a:gd name="connsiteY2" fmla="*/ 33511 h 679844"/>
              <a:gd name="connsiteX3" fmla="*/ 824741 w 1149786"/>
              <a:gd name="connsiteY3" fmla="*/ 27708 h 679844"/>
              <a:gd name="connsiteX4" fmla="*/ 531506 w 1149786"/>
              <a:gd name="connsiteY4" fmla="*/ 100494 h 679844"/>
              <a:gd name="connsiteX5" fmla="*/ 0 w 1149786"/>
              <a:gd name="connsiteY5" fmla="*/ 78293 h 679844"/>
              <a:gd name="connsiteX0" fmla="*/ 1145358 w 1155150"/>
              <a:gd name="connsiteY0" fmla="*/ 639093 h 639093"/>
              <a:gd name="connsiteX1" fmla="*/ 1148270 w 1155150"/>
              <a:gd name="connsiteY1" fmla="*/ 434945 h 639093"/>
              <a:gd name="connsiteX2" fmla="*/ 1125618 w 1155150"/>
              <a:gd name="connsiteY2" fmla="*/ 33511 h 639093"/>
              <a:gd name="connsiteX3" fmla="*/ 824741 w 1155150"/>
              <a:gd name="connsiteY3" fmla="*/ 27708 h 639093"/>
              <a:gd name="connsiteX4" fmla="*/ 531506 w 1155150"/>
              <a:gd name="connsiteY4" fmla="*/ 100494 h 639093"/>
              <a:gd name="connsiteX5" fmla="*/ 0 w 1155150"/>
              <a:gd name="connsiteY5" fmla="*/ 78293 h 639093"/>
              <a:gd name="connsiteX0" fmla="*/ 565673 w 1155150"/>
              <a:gd name="connsiteY0" fmla="*/ 610689 h 610689"/>
              <a:gd name="connsiteX1" fmla="*/ 1148270 w 1155150"/>
              <a:gd name="connsiteY1" fmla="*/ 434945 h 610689"/>
              <a:gd name="connsiteX2" fmla="*/ 1125618 w 1155150"/>
              <a:gd name="connsiteY2" fmla="*/ 33511 h 610689"/>
              <a:gd name="connsiteX3" fmla="*/ 824741 w 1155150"/>
              <a:gd name="connsiteY3" fmla="*/ 27708 h 610689"/>
              <a:gd name="connsiteX4" fmla="*/ 531506 w 1155150"/>
              <a:gd name="connsiteY4" fmla="*/ 100494 h 610689"/>
              <a:gd name="connsiteX5" fmla="*/ 0 w 1155150"/>
              <a:gd name="connsiteY5" fmla="*/ 78293 h 610689"/>
              <a:gd name="connsiteX0" fmla="*/ 565673 w 1149787"/>
              <a:gd name="connsiteY0" fmla="*/ 610689 h 696586"/>
              <a:gd name="connsiteX1" fmla="*/ 1133214 w 1149787"/>
              <a:gd name="connsiteY1" fmla="*/ 662173 h 696586"/>
              <a:gd name="connsiteX2" fmla="*/ 1125618 w 1149787"/>
              <a:gd name="connsiteY2" fmla="*/ 33511 h 696586"/>
              <a:gd name="connsiteX3" fmla="*/ 824741 w 1149787"/>
              <a:gd name="connsiteY3" fmla="*/ 27708 h 696586"/>
              <a:gd name="connsiteX4" fmla="*/ 531506 w 1149787"/>
              <a:gd name="connsiteY4" fmla="*/ 100494 h 696586"/>
              <a:gd name="connsiteX5" fmla="*/ 0 w 1149787"/>
              <a:gd name="connsiteY5" fmla="*/ 78293 h 696586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6 w 1149788"/>
              <a:gd name="connsiteY4" fmla="*/ 100494 h 662053"/>
              <a:gd name="connsiteX5" fmla="*/ 0 w 1149788"/>
              <a:gd name="connsiteY5" fmla="*/ 78293 h 662053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8 w 1149788"/>
              <a:gd name="connsiteY4" fmla="*/ 100494 h 662053"/>
              <a:gd name="connsiteX5" fmla="*/ 0 w 1149788"/>
              <a:gd name="connsiteY5" fmla="*/ 78293 h 662053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8 w 1149788"/>
              <a:gd name="connsiteY4" fmla="*/ 100494 h 662053"/>
              <a:gd name="connsiteX5" fmla="*/ 0 w 1149788"/>
              <a:gd name="connsiteY5" fmla="*/ 78293 h 662053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8 w 1149788"/>
              <a:gd name="connsiteY4" fmla="*/ 100494 h 662053"/>
              <a:gd name="connsiteX5" fmla="*/ 0 w 1149788"/>
              <a:gd name="connsiteY5" fmla="*/ 78293 h 662053"/>
              <a:gd name="connsiteX0" fmla="*/ 580728 w 1164843"/>
              <a:gd name="connsiteY0" fmla="*/ 610689 h 662053"/>
              <a:gd name="connsiteX1" fmla="*/ 1148271 w 1164843"/>
              <a:gd name="connsiteY1" fmla="*/ 619567 h 662053"/>
              <a:gd name="connsiteX2" fmla="*/ 1140673 w 1164843"/>
              <a:gd name="connsiteY2" fmla="*/ 33511 h 662053"/>
              <a:gd name="connsiteX3" fmla="*/ 839796 w 1164843"/>
              <a:gd name="connsiteY3" fmla="*/ 27708 h 662053"/>
              <a:gd name="connsiteX4" fmla="*/ 546563 w 1164843"/>
              <a:gd name="connsiteY4" fmla="*/ 100494 h 662053"/>
              <a:gd name="connsiteX5" fmla="*/ 0 w 1164843"/>
              <a:gd name="connsiteY5" fmla="*/ 35687 h 662053"/>
              <a:gd name="connsiteX0" fmla="*/ 580728 w 1164843"/>
              <a:gd name="connsiteY0" fmla="*/ 610689 h 662053"/>
              <a:gd name="connsiteX1" fmla="*/ 1148271 w 1164843"/>
              <a:gd name="connsiteY1" fmla="*/ 619567 h 662053"/>
              <a:gd name="connsiteX2" fmla="*/ 1140673 w 1164843"/>
              <a:gd name="connsiteY2" fmla="*/ 33511 h 662053"/>
              <a:gd name="connsiteX3" fmla="*/ 839796 w 1164843"/>
              <a:gd name="connsiteY3" fmla="*/ 27708 h 662053"/>
              <a:gd name="connsiteX4" fmla="*/ 523979 w 1164843"/>
              <a:gd name="connsiteY4" fmla="*/ 57888 h 662053"/>
              <a:gd name="connsiteX5" fmla="*/ 0 w 1164843"/>
              <a:gd name="connsiteY5" fmla="*/ 35687 h 662053"/>
              <a:gd name="connsiteX0" fmla="*/ 580728 w 1164843"/>
              <a:gd name="connsiteY0" fmla="*/ 610689 h 662053"/>
              <a:gd name="connsiteX1" fmla="*/ 1148271 w 1164843"/>
              <a:gd name="connsiteY1" fmla="*/ 619567 h 662053"/>
              <a:gd name="connsiteX2" fmla="*/ 1140673 w 1164843"/>
              <a:gd name="connsiteY2" fmla="*/ 33511 h 662053"/>
              <a:gd name="connsiteX3" fmla="*/ 839796 w 1164843"/>
              <a:gd name="connsiteY3" fmla="*/ 27708 h 662053"/>
              <a:gd name="connsiteX4" fmla="*/ 516452 w 1164843"/>
              <a:gd name="connsiteY4" fmla="*/ 29485 h 662053"/>
              <a:gd name="connsiteX5" fmla="*/ 0 w 1164843"/>
              <a:gd name="connsiteY5" fmla="*/ 35687 h 662053"/>
              <a:gd name="connsiteX0" fmla="*/ 588258 w 1164843"/>
              <a:gd name="connsiteY0" fmla="*/ 667496 h 681080"/>
              <a:gd name="connsiteX1" fmla="*/ 1148271 w 1164843"/>
              <a:gd name="connsiteY1" fmla="*/ 619567 h 681080"/>
              <a:gd name="connsiteX2" fmla="*/ 1140673 w 1164843"/>
              <a:gd name="connsiteY2" fmla="*/ 33511 h 681080"/>
              <a:gd name="connsiteX3" fmla="*/ 839796 w 1164843"/>
              <a:gd name="connsiteY3" fmla="*/ 27708 h 681080"/>
              <a:gd name="connsiteX4" fmla="*/ 516452 w 1164843"/>
              <a:gd name="connsiteY4" fmla="*/ 29485 h 681080"/>
              <a:gd name="connsiteX5" fmla="*/ 0 w 1164843"/>
              <a:gd name="connsiteY5" fmla="*/ 35687 h 68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4843" h="681080">
                <a:moveTo>
                  <a:pt x="588258" y="667496"/>
                </a:moveTo>
                <a:cubicBezTo>
                  <a:pt x="586233" y="666609"/>
                  <a:pt x="1151561" y="720497"/>
                  <a:pt x="1148271" y="619567"/>
                </a:cubicBezTo>
                <a:cubicBezTo>
                  <a:pt x="1144981" y="518637"/>
                  <a:pt x="1192085" y="134521"/>
                  <a:pt x="1140673" y="33511"/>
                </a:cubicBezTo>
                <a:cubicBezTo>
                  <a:pt x="1115531" y="-10159"/>
                  <a:pt x="911807" y="-10144"/>
                  <a:pt x="839796" y="27708"/>
                </a:cubicBezTo>
                <a:cubicBezTo>
                  <a:pt x="740777" y="38872"/>
                  <a:pt x="661439" y="6852"/>
                  <a:pt x="516452" y="29485"/>
                </a:cubicBezTo>
                <a:cubicBezTo>
                  <a:pt x="430064" y="24009"/>
                  <a:pt x="60290" y="58796"/>
                  <a:pt x="0" y="35687"/>
                </a:cubicBezTo>
              </a:path>
            </a:pathLst>
          </a:custGeom>
          <a:noFill/>
          <a:ln w="127000" cap="rnd">
            <a:solidFill>
              <a:srgbClr val="00B05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 descr="Turin_2006_masco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0589" y="1012371"/>
            <a:ext cx="3188728" cy="321130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76238"/>
            <a:ext cx="5866166" cy="277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Правильный</a:t>
            </a:r>
            <a:r>
              <a:rPr kumimoji="0" lang="ru-RU" sz="1800" i="0" u="none" strike="noStrike" kern="1200" cap="none" spc="0" normalizeH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ответ</a:t>
            </a:r>
          </a:p>
        </p:txBody>
      </p:sp>
    </p:spTree>
    <p:extLst>
      <p:ext uri="{BB962C8B-B14F-4D97-AF65-F5344CB8AC3E}">
        <p14:creationId xmlns:p14="http://schemas.microsoft.com/office/powerpoint/2010/main" xmlns="" val="1589459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2562710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76361" y="2492389"/>
            <a:ext cx="1676536" cy="856525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290639 w 1290639"/>
              <a:gd name="connsiteY0" fmla="*/ 678763 h 678763"/>
              <a:gd name="connsiteX1" fmla="*/ 447893 w 1290639"/>
              <a:gd name="connsiteY1" fmla="*/ 589846 h 678763"/>
              <a:gd name="connsiteX2" fmla="*/ 191582 w 1290639"/>
              <a:gd name="connsiteY2" fmla="*/ 1508 h 678763"/>
              <a:gd name="connsiteX0" fmla="*/ 1624337 w 1624337"/>
              <a:gd name="connsiteY0" fmla="*/ 1066816 h 1066816"/>
              <a:gd name="connsiteX1" fmla="*/ 447893 w 1624337"/>
              <a:gd name="connsiteY1" fmla="*/ 589846 h 1066816"/>
              <a:gd name="connsiteX2" fmla="*/ 191582 w 1624337"/>
              <a:gd name="connsiteY2" fmla="*/ 1508 h 1066816"/>
              <a:gd name="connsiteX0" fmla="*/ 1507735 w 1507735"/>
              <a:gd name="connsiteY0" fmla="*/ 1065308 h 1065308"/>
              <a:gd name="connsiteX1" fmla="*/ 331291 w 1507735"/>
              <a:gd name="connsiteY1" fmla="*/ 588338 h 1065308"/>
              <a:gd name="connsiteX2" fmla="*/ 10219 w 1507735"/>
              <a:gd name="connsiteY2" fmla="*/ 574077 h 1065308"/>
              <a:gd name="connsiteX3" fmla="*/ 74980 w 1507735"/>
              <a:gd name="connsiteY3" fmla="*/ 0 h 1065308"/>
              <a:gd name="connsiteX0" fmla="*/ 1507735 w 1507735"/>
              <a:gd name="connsiteY0" fmla="*/ 1065308 h 1077015"/>
              <a:gd name="connsiteX1" fmla="*/ 409808 w 1507735"/>
              <a:gd name="connsiteY1" fmla="*/ 1076997 h 1077015"/>
              <a:gd name="connsiteX2" fmla="*/ 10219 w 1507735"/>
              <a:gd name="connsiteY2" fmla="*/ 574077 h 1077015"/>
              <a:gd name="connsiteX3" fmla="*/ 74980 w 1507735"/>
              <a:gd name="connsiteY3" fmla="*/ 0 h 1077015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10219 w 1507735"/>
              <a:gd name="connsiteY2" fmla="*/ 574077 h 1077014"/>
              <a:gd name="connsiteX3" fmla="*/ 74980 w 1507735"/>
              <a:gd name="connsiteY3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383175 w 1507735"/>
              <a:gd name="connsiteY2" fmla="*/ 574078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412619 w 1507735"/>
              <a:gd name="connsiteY2" fmla="*/ 559705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456723 w 1456723"/>
              <a:gd name="connsiteY0" fmla="*/ 1065308 h 1077014"/>
              <a:gd name="connsiteX1" fmla="*/ 358796 w 1456723"/>
              <a:gd name="connsiteY1" fmla="*/ 1076997 h 1077014"/>
              <a:gd name="connsiteX2" fmla="*/ 361607 w 1456723"/>
              <a:gd name="connsiteY2" fmla="*/ 559705 h 1077014"/>
              <a:gd name="connsiteX3" fmla="*/ 18095 w 1456723"/>
              <a:gd name="connsiteY3" fmla="*/ 574078 h 1077014"/>
              <a:gd name="connsiteX4" fmla="*/ 23968 w 1456723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49532 w 1449532"/>
              <a:gd name="connsiteY0" fmla="*/ 1065308 h 1077014"/>
              <a:gd name="connsiteX1" fmla="*/ 351605 w 1449532"/>
              <a:gd name="connsiteY1" fmla="*/ 1076997 h 1077014"/>
              <a:gd name="connsiteX2" fmla="*/ 344601 w 1449532"/>
              <a:gd name="connsiteY2" fmla="*/ 545333 h 1077014"/>
              <a:gd name="connsiteX3" fmla="*/ 20718 w 1449532"/>
              <a:gd name="connsiteY3" fmla="*/ 545333 h 1077014"/>
              <a:gd name="connsiteX4" fmla="*/ 16777 w 144953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39598 w 1439598"/>
              <a:gd name="connsiteY0" fmla="*/ 1065308 h 1077014"/>
              <a:gd name="connsiteX1" fmla="*/ 341671 w 1439598"/>
              <a:gd name="connsiteY1" fmla="*/ 1076997 h 1077014"/>
              <a:gd name="connsiteX2" fmla="*/ 334667 w 1439598"/>
              <a:gd name="connsiteY2" fmla="*/ 545333 h 1077014"/>
              <a:gd name="connsiteX3" fmla="*/ 969 w 1439598"/>
              <a:gd name="connsiteY3" fmla="*/ 487844 h 1077014"/>
              <a:gd name="connsiteX4" fmla="*/ 6843 w 1439598"/>
              <a:gd name="connsiteY4" fmla="*/ 0 h 10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598" h="1077014">
                <a:moveTo>
                  <a:pt x="1439598" y="1065308"/>
                </a:moveTo>
                <a:cubicBezTo>
                  <a:pt x="1425095" y="1064861"/>
                  <a:pt x="359800" y="1077556"/>
                  <a:pt x="341671" y="1076997"/>
                </a:cubicBezTo>
                <a:cubicBezTo>
                  <a:pt x="345630" y="837030"/>
                  <a:pt x="332563" y="715387"/>
                  <a:pt x="334667" y="545333"/>
                </a:cubicBezTo>
                <a:cubicBezTo>
                  <a:pt x="258254" y="547747"/>
                  <a:pt x="27798" y="583523"/>
                  <a:pt x="969" y="487844"/>
                </a:cubicBezTo>
                <a:cubicBezTo>
                  <a:pt x="-2490" y="389788"/>
                  <a:pt x="4228" y="81307"/>
                  <a:pt x="6843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815485" y="3266701"/>
            <a:ext cx="960876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10800000">
            <a:off x="3137269" y="1976203"/>
            <a:ext cx="1366153" cy="972738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99057 w 1114661"/>
              <a:gd name="connsiteY0" fmla="*/ 727310 h 727310"/>
              <a:gd name="connsiteX1" fmla="*/ 1110185 w 1114661"/>
              <a:gd name="connsiteY1" fmla="*/ 63500 h 727310"/>
              <a:gd name="connsiteX2" fmla="*/ 667866 w 1114661"/>
              <a:gd name="connsiteY2" fmla="*/ 22835 h 727310"/>
              <a:gd name="connsiteX3" fmla="*/ 0 w 1114661"/>
              <a:gd name="connsiteY3" fmla="*/ 50055 h 727310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89242 w 1104846"/>
              <a:gd name="connsiteY0" fmla="*/ 1295475 h 1295475"/>
              <a:gd name="connsiteX1" fmla="*/ 1100370 w 1104846"/>
              <a:gd name="connsiteY1" fmla="*/ 631665 h 1295475"/>
              <a:gd name="connsiteX2" fmla="*/ 658051 w 1104846"/>
              <a:gd name="connsiteY2" fmla="*/ 591000 h 1295475"/>
              <a:gd name="connsiteX3" fmla="*/ 0 w 1104846"/>
              <a:gd name="connsiteY3" fmla="*/ 9082 h 1295475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60469 h 1360469"/>
              <a:gd name="connsiteX1" fmla="*/ 1100370 w 1104846"/>
              <a:gd name="connsiteY1" fmla="*/ 696659 h 1360469"/>
              <a:gd name="connsiteX2" fmla="*/ 658051 w 1104846"/>
              <a:gd name="connsiteY2" fmla="*/ 655994 h 1360469"/>
              <a:gd name="connsiteX3" fmla="*/ 667864 w 1104846"/>
              <a:gd name="connsiteY3" fmla="*/ 0 h 1360469"/>
              <a:gd name="connsiteX4" fmla="*/ 0 w 1104846"/>
              <a:gd name="connsiteY4" fmla="*/ 74076 h 1360469"/>
              <a:gd name="connsiteX0" fmla="*/ 1089242 w 1104846"/>
              <a:gd name="connsiteY0" fmla="*/ 1297993 h 1297993"/>
              <a:gd name="connsiteX1" fmla="*/ 1100370 w 1104846"/>
              <a:gd name="connsiteY1" fmla="*/ 634183 h 1297993"/>
              <a:gd name="connsiteX2" fmla="*/ 658051 w 1104846"/>
              <a:gd name="connsiteY2" fmla="*/ 593518 h 1297993"/>
              <a:gd name="connsiteX3" fmla="*/ 667864 w 1104846"/>
              <a:gd name="connsiteY3" fmla="*/ 0 h 1297993"/>
              <a:gd name="connsiteX4" fmla="*/ 0 w 1104846"/>
              <a:gd name="connsiteY4" fmla="*/ 11600 h 1297993"/>
              <a:gd name="connsiteX0" fmla="*/ 1144583 w 1160187"/>
              <a:gd name="connsiteY0" fmla="*/ 1297993 h 1297993"/>
              <a:gd name="connsiteX1" fmla="*/ 1155711 w 1160187"/>
              <a:gd name="connsiteY1" fmla="*/ 634183 h 1297993"/>
              <a:gd name="connsiteX2" fmla="*/ 713392 w 1160187"/>
              <a:gd name="connsiteY2" fmla="*/ 593518 h 1297993"/>
              <a:gd name="connsiteX3" fmla="*/ 723205 w 1160187"/>
              <a:gd name="connsiteY3" fmla="*/ 0 h 1297993"/>
              <a:gd name="connsiteX4" fmla="*/ 55341 w 1160187"/>
              <a:gd name="connsiteY4" fmla="*/ 11600 h 1297993"/>
              <a:gd name="connsiteX5" fmla="*/ 36181 w 1160187"/>
              <a:gd name="connsiteY5" fmla="*/ 0 h 1297993"/>
              <a:gd name="connsiteX0" fmla="*/ 1106834 w 1122438"/>
              <a:gd name="connsiteY0" fmla="*/ 1297993 h 1297993"/>
              <a:gd name="connsiteX1" fmla="*/ 1117962 w 1122438"/>
              <a:gd name="connsiteY1" fmla="*/ 634183 h 1297993"/>
              <a:gd name="connsiteX2" fmla="*/ 675643 w 1122438"/>
              <a:gd name="connsiteY2" fmla="*/ 593518 h 1297993"/>
              <a:gd name="connsiteX3" fmla="*/ 685456 w 1122438"/>
              <a:gd name="connsiteY3" fmla="*/ 0 h 1297993"/>
              <a:gd name="connsiteX4" fmla="*/ 17592 w 1122438"/>
              <a:gd name="connsiteY4" fmla="*/ 11600 h 1297993"/>
              <a:gd name="connsiteX5" fmla="*/ 381203 w 1122438"/>
              <a:gd name="connsiteY5" fmla="*/ 671613 h 1297993"/>
              <a:gd name="connsiteX0" fmla="*/ 1144039 w 1159643"/>
              <a:gd name="connsiteY0" fmla="*/ 1297993 h 1297993"/>
              <a:gd name="connsiteX1" fmla="*/ 1155167 w 1159643"/>
              <a:gd name="connsiteY1" fmla="*/ 634183 h 1297993"/>
              <a:gd name="connsiteX2" fmla="*/ 712848 w 1159643"/>
              <a:gd name="connsiteY2" fmla="*/ 593518 h 1297993"/>
              <a:gd name="connsiteX3" fmla="*/ 722661 w 1159643"/>
              <a:gd name="connsiteY3" fmla="*/ 0 h 1297993"/>
              <a:gd name="connsiteX4" fmla="*/ 54797 w 1159643"/>
              <a:gd name="connsiteY4" fmla="*/ 11600 h 1297993"/>
              <a:gd name="connsiteX5" fmla="*/ 55266 w 1159643"/>
              <a:gd name="connsiteY5" fmla="*/ 624756 h 1297993"/>
              <a:gd name="connsiteX6" fmla="*/ 418408 w 1159643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75841 w 1191445"/>
              <a:gd name="connsiteY0" fmla="*/ 1297993 h 1297993"/>
              <a:gd name="connsiteX1" fmla="*/ 1186969 w 1191445"/>
              <a:gd name="connsiteY1" fmla="*/ 634183 h 1297993"/>
              <a:gd name="connsiteX2" fmla="*/ 744650 w 1191445"/>
              <a:gd name="connsiteY2" fmla="*/ 593518 h 1297993"/>
              <a:gd name="connsiteX3" fmla="*/ 754463 w 1191445"/>
              <a:gd name="connsiteY3" fmla="*/ 0 h 1297993"/>
              <a:gd name="connsiteX4" fmla="*/ 86599 w 1191445"/>
              <a:gd name="connsiteY4" fmla="*/ 11600 h 1297993"/>
              <a:gd name="connsiteX5" fmla="*/ 37994 w 1191445"/>
              <a:gd name="connsiteY5" fmla="*/ 687232 h 1297993"/>
              <a:gd name="connsiteX6" fmla="*/ 450210 w 1191445"/>
              <a:gd name="connsiteY6" fmla="*/ 671613 h 1297993"/>
              <a:gd name="connsiteX0" fmla="*/ 1142425 w 1158029"/>
              <a:gd name="connsiteY0" fmla="*/ 1297993 h 1297993"/>
              <a:gd name="connsiteX1" fmla="*/ 1153553 w 1158029"/>
              <a:gd name="connsiteY1" fmla="*/ 634183 h 1297993"/>
              <a:gd name="connsiteX2" fmla="*/ 711234 w 1158029"/>
              <a:gd name="connsiteY2" fmla="*/ 593518 h 1297993"/>
              <a:gd name="connsiteX3" fmla="*/ 721047 w 1158029"/>
              <a:gd name="connsiteY3" fmla="*/ 0 h 1297993"/>
              <a:gd name="connsiteX4" fmla="*/ 53183 w 1158029"/>
              <a:gd name="connsiteY4" fmla="*/ 11600 h 1297993"/>
              <a:gd name="connsiteX5" fmla="*/ 4578 w 1158029"/>
              <a:gd name="connsiteY5" fmla="*/ 687232 h 1297993"/>
              <a:gd name="connsiteX6" fmla="*/ 416794 w 1158029"/>
              <a:gd name="connsiteY6" fmla="*/ 671613 h 1297993"/>
              <a:gd name="connsiteX0" fmla="*/ 1148096 w 1163700"/>
              <a:gd name="connsiteY0" fmla="*/ 1297993 h 1297993"/>
              <a:gd name="connsiteX1" fmla="*/ 1159224 w 1163700"/>
              <a:gd name="connsiteY1" fmla="*/ 634183 h 1297993"/>
              <a:gd name="connsiteX2" fmla="*/ 716905 w 1163700"/>
              <a:gd name="connsiteY2" fmla="*/ 593518 h 1297993"/>
              <a:gd name="connsiteX3" fmla="*/ 726718 w 1163700"/>
              <a:gd name="connsiteY3" fmla="*/ 0 h 1297993"/>
              <a:gd name="connsiteX4" fmla="*/ 58854 w 1163700"/>
              <a:gd name="connsiteY4" fmla="*/ 11600 h 1297993"/>
              <a:gd name="connsiteX5" fmla="*/ 434 w 1163700"/>
              <a:gd name="connsiteY5" fmla="*/ 624756 h 1297993"/>
              <a:gd name="connsiteX6" fmla="*/ 422465 w 1163700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85756 w 1201360"/>
              <a:gd name="connsiteY0" fmla="*/ 1317631 h 1317631"/>
              <a:gd name="connsiteX1" fmla="*/ 1196884 w 1201360"/>
              <a:gd name="connsiteY1" fmla="*/ 653821 h 1317631"/>
              <a:gd name="connsiteX2" fmla="*/ 754565 w 1201360"/>
              <a:gd name="connsiteY2" fmla="*/ 613156 h 1317631"/>
              <a:gd name="connsiteX3" fmla="*/ 764378 w 1201360"/>
              <a:gd name="connsiteY3" fmla="*/ 19638 h 1317631"/>
              <a:gd name="connsiteX4" fmla="*/ 17996 w 1201360"/>
              <a:gd name="connsiteY4" fmla="*/ 0 h 1317631"/>
              <a:gd name="connsiteX5" fmla="*/ 28279 w 1201360"/>
              <a:gd name="connsiteY5" fmla="*/ 706870 h 1317631"/>
              <a:gd name="connsiteX6" fmla="*/ 460125 w 1201360"/>
              <a:gd name="connsiteY6" fmla="*/ 691251 h 1317631"/>
              <a:gd name="connsiteX0" fmla="*/ 1157477 w 1173081"/>
              <a:gd name="connsiteY0" fmla="*/ 1317631 h 1317631"/>
              <a:gd name="connsiteX1" fmla="*/ 1168605 w 1173081"/>
              <a:gd name="connsiteY1" fmla="*/ 653821 h 1317631"/>
              <a:gd name="connsiteX2" fmla="*/ 726286 w 1173081"/>
              <a:gd name="connsiteY2" fmla="*/ 613156 h 1317631"/>
              <a:gd name="connsiteX3" fmla="*/ 736099 w 1173081"/>
              <a:gd name="connsiteY3" fmla="*/ 19638 h 1317631"/>
              <a:gd name="connsiteX4" fmla="*/ 48605 w 1173081"/>
              <a:gd name="connsiteY4" fmla="*/ 0 h 1317631"/>
              <a:gd name="connsiteX5" fmla="*/ 0 w 1173081"/>
              <a:gd name="connsiteY5" fmla="*/ 706870 h 1317631"/>
              <a:gd name="connsiteX6" fmla="*/ 431846 w 1173081"/>
              <a:gd name="connsiteY6" fmla="*/ 691251 h 13176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26286 w 1173081"/>
              <a:gd name="connsiteY2" fmla="*/ 624756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85174 w 1173081"/>
              <a:gd name="connsiteY2" fmla="*/ 624757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081" h="1329231">
                <a:moveTo>
                  <a:pt x="1157477" y="1329231"/>
                </a:moveTo>
                <a:cubicBezTo>
                  <a:pt x="1142974" y="1328784"/>
                  <a:pt x="1186734" y="665980"/>
                  <a:pt x="1168605" y="665421"/>
                </a:cubicBezTo>
                <a:cubicBezTo>
                  <a:pt x="1098376" y="550612"/>
                  <a:pt x="960390" y="658236"/>
                  <a:pt x="785174" y="624757"/>
                </a:cubicBezTo>
                <a:cubicBezTo>
                  <a:pt x="789971" y="362871"/>
                  <a:pt x="796701" y="284413"/>
                  <a:pt x="814616" y="0"/>
                </a:cubicBezTo>
                <a:cubicBezTo>
                  <a:pt x="636239" y="27965"/>
                  <a:pt x="138651" y="40904"/>
                  <a:pt x="48605" y="11600"/>
                </a:cubicBezTo>
                <a:cubicBezTo>
                  <a:pt x="-7011" y="16806"/>
                  <a:pt x="27730" y="311709"/>
                  <a:pt x="0" y="718470"/>
                </a:cubicBezTo>
                <a:cubicBezTo>
                  <a:pt x="99861" y="703521"/>
                  <a:pt x="397495" y="658597"/>
                  <a:pt x="431846" y="702851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Ответ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3" name="AutoShape 4" descr="https://cdnimg.rg.ru/pril/article/169/96/99/4p_ol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472"/>
          <a:stretch/>
        </p:blipFill>
        <p:spPr>
          <a:xfrm>
            <a:off x="6261523" y="144000"/>
            <a:ext cx="1365531" cy="19228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167" r="24667"/>
          <a:stretch/>
        </p:blipFill>
        <p:spPr>
          <a:xfrm>
            <a:off x="7696192" y="981761"/>
            <a:ext cx="1149213" cy="192285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361" r="47333"/>
          <a:stretch/>
        </p:blipFill>
        <p:spPr>
          <a:xfrm>
            <a:off x="6908589" y="2424488"/>
            <a:ext cx="1205730" cy="192285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000"/>
          <a:stretch/>
        </p:blipFill>
        <p:spPr>
          <a:xfrm>
            <a:off x="5640636" y="1773550"/>
            <a:ext cx="1190552" cy="1922852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4" y="385763"/>
            <a:ext cx="5725033" cy="13065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9. </a:t>
            </a:r>
            <a:r>
              <a:rPr lang="ru-RU" sz="16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Полярные совята </a:t>
            </a:r>
            <a:r>
              <a:rPr lang="ru-RU" sz="1600" dirty="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Сукки</a:t>
            </a:r>
            <a:r>
              <a:rPr lang="ru-RU" sz="16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Нокки</a:t>
            </a:r>
            <a:r>
              <a:rPr lang="ru-RU" sz="16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Лекки</a:t>
            </a:r>
            <a:r>
              <a:rPr lang="ru-RU" sz="16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и </a:t>
            </a:r>
            <a:r>
              <a:rPr lang="ru-RU" sz="1600" dirty="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Цукки</a:t>
            </a:r>
            <a:r>
              <a:rPr lang="ru-RU" sz="16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, известные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как </a:t>
            </a:r>
            <a:r>
              <a:rPr lang="ru-RU" sz="1600" dirty="0" err="1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Сноулетс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(</a:t>
            </a:r>
            <a:r>
              <a:rPr lang="ru-RU" sz="1600" dirty="0" err="1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Snowlets</a:t>
            </a:r>
            <a:r>
              <a:rPr lang="ru-RU" sz="16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), представляют соответственно огонь, 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воздух, землю </a:t>
            </a:r>
            <a:r>
              <a:rPr lang="ru-RU" sz="16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и воду. Олимпийскими талисманами они стали на играх</a:t>
            </a:r>
          </a:p>
          <a:p>
            <a:pPr lvl="0">
              <a:lnSpc>
                <a:spcPct val="106000"/>
              </a:lnSpc>
              <a:defRPr/>
            </a:pPr>
            <a:r>
              <a:rPr lang="ru-RU" sz="16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1998 </a:t>
            </a:r>
            <a:r>
              <a:rPr lang="ru-RU" sz="1600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года, столицей которых был этот японский город</a:t>
            </a:r>
            <a:r>
              <a:rPr lang="ru-RU" sz="1600" dirty="0" smtClean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 rot="5400000">
            <a:off x="3772281" y="3477619"/>
            <a:ext cx="1725393" cy="534784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99057 w 1114661"/>
              <a:gd name="connsiteY0" fmla="*/ 678257 h 678257"/>
              <a:gd name="connsiteX1" fmla="*/ 1110185 w 1114661"/>
              <a:gd name="connsiteY1" fmla="*/ 14447 h 678257"/>
              <a:gd name="connsiteX2" fmla="*/ 562372 w 1114661"/>
              <a:gd name="connsiteY2" fmla="*/ 547246 h 678257"/>
              <a:gd name="connsiteX3" fmla="*/ 0 w 1114661"/>
              <a:gd name="connsiteY3" fmla="*/ 1002 h 678257"/>
              <a:gd name="connsiteX0" fmla="*/ 1099057 w 1114661"/>
              <a:gd name="connsiteY0" fmla="*/ 678257 h 678257"/>
              <a:gd name="connsiteX1" fmla="*/ 1110185 w 1114661"/>
              <a:gd name="connsiteY1" fmla="*/ 14447 h 678257"/>
              <a:gd name="connsiteX2" fmla="*/ 562372 w 1114661"/>
              <a:gd name="connsiteY2" fmla="*/ 547246 h 678257"/>
              <a:gd name="connsiteX3" fmla="*/ 0 w 1114661"/>
              <a:gd name="connsiteY3" fmla="*/ 1002 h 678257"/>
              <a:gd name="connsiteX0" fmla="*/ 1099057 w 1114661"/>
              <a:gd name="connsiteY0" fmla="*/ 696178 h 696178"/>
              <a:gd name="connsiteX1" fmla="*/ 1110185 w 1114661"/>
              <a:gd name="connsiteY1" fmla="*/ 32368 h 696178"/>
              <a:gd name="connsiteX2" fmla="*/ 562372 w 1114661"/>
              <a:gd name="connsiteY2" fmla="*/ 565167 h 696178"/>
              <a:gd name="connsiteX3" fmla="*/ 531506 w 1114661"/>
              <a:gd name="connsiteY3" fmla="*/ 41124 h 696178"/>
              <a:gd name="connsiteX4" fmla="*/ 0 w 1114661"/>
              <a:gd name="connsiteY4" fmla="*/ 18923 h 696178"/>
              <a:gd name="connsiteX0" fmla="*/ 1099057 w 1114661"/>
              <a:gd name="connsiteY0" fmla="*/ 689720 h 689720"/>
              <a:gd name="connsiteX1" fmla="*/ 1110185 w 1114661"/>
              <a:gd name="connsiteY1" fmla="*/ 25910 h 689720"/>
              <a:gd name="connsiteX2" fmla="*/ 562372 w 1114661"/>
              <a:gd name="connsiteY2" fmla="*/ 558709 h 689720"/>
              <a:gd name="connsiteX3" fmla="*/ 531506 w 1114661"/>
              <a:gd name="connsiteY3" fmla="*/ 34666 h 689720"/>
              <a:gd name="connsiteX4" fmla="*/ 0 w 1114661"/>
              <a:gd name="connsiteY4" fmla="*/ 12465 h 689720"/>
              <a:gd name="connsiteX0" fmla="*/ 1099057 w 1114661"/>
              <a:gd name="connsiteY0" fmla="*/ 689720 h 689720"/>
              <a:gd name="connsiteX1" fmla="*/ 1110185 w 1114661"/>
              <a:gd name="connsiteY1" fmla="*/ 25910 h 689720"/>
              <a:gd name="connsiteX2" fmla="*/ 562372 w 1114661"/>
              <a:gd name="connsiteY2" fmla="*/ 558709 h 689720"/>
              <a:gd name="connsiteX3" fmla="*/ 531506 w 1114661"/>
              <a:gd name="connsiteY3" fmla="*/ 34666 h 689720"/>
              <a:gd name="connsiteX4" fmla="*/ 0 w 1114661"/>
              <a:gd name="connsiteY4" fmla="*/ 12465 h 689720"/>
              <a:gd name="connsiteX0" fmla="*/ 1099057 w 1114661"/>
              <a:gd name="connsiteY0" fmla="*/ 689720 h 689720"/>
              <a:gd name="connsiteX1" fmla="*/ 1110185 w 1114661"/>
              <a:gd name="connsiteY1" fmla="*/ 25910 h 689720"/>
              <a:gd name="connsiteX2" fmla="*/ 909620 w 1114661"/>
              <a:gd name="connsiteY2" fmla="*/ 515038 h 689720"/>
              <a:gd name="connsiteX3" fmla="*/ 562372 w 1114661"/>
              <a:gd name="connsiteY3" fmla="*/ 558709 h 689720"/>
              <a:gd name="connsiteX4" fmla="*/ 531506 w 1114661"/>
              <a:gd name="connsiteY4" fmla="*/ 34666 h 689720"/>
              <a:gd name="connsiteX5" fmla="*/ 0 w 1114661"/>
              <a:gd name="connsiteY5" fmla="*/ 12465 h 689720"/>
              <a:gd name="connsiteX0" fmla="*/ 1099057 w 1114661"/>
              <a:gd name="connsiteY0" fmla="*/ 752900 h 752900"/>
              <a:gd name="connsiteX1" fmla="*/ 1110185 w 1114661"/>
              <a:gd name="connsiteY1" fmla="*/ 89090 h 752900"/>
              <a:gd name="connsiteX2" fmla="*/ 886470 w 1114661"/>
              <a:gd name="connsiteY2" fmla="*/ 39619 h 752900"/>
              <a:gd name="connsiteX3" fmla="*/ 909620 w 1114661"/>
              <a:gd name="connsiteY3" fmla="*/ 578218 h 752900"/>
              <a:gd name="connsiteX4" fmla="*/ 562372 w 1114661"/>
              <a:gd name="connsiteY4" fmla="*/ 621889 h 752900"/>
              <a:gd name="connsiteX5" fmla="*/ 531506 w 1114661"/>
              <a:gd name="connsiteY5" fmla="*/ 97846 h 752900"/>
              <a:gd name="connsiteX6" fmla="*/ 0 w 1114661"/>
              <a:gd name="connsiteY6" fmla="*/ 75645 h 752900"/>
              <a:gd name="connsiteX0" fmla="*/ 1099057 w 1114661"/>
              <a:gd name="connsiteY0" fmla="*/ 752900 h 752900"/>
              <a:gd name="connsiteX1" fmla="*/ 1110185 w 1114661"/>
              <a:gd name="connsiteY1" fmla="*/ 89090 h 752900"/>
              <a:gd name="connsiteX2" fmla="*/ 886470 w 1114661"/>
              <a:gd name="connsiteY2" fmla="*/ 39619 h 752900"/>
              <a:gd name="connsiteX3" fmla="*/ 840171 w 1114661"/>
              <a:gd name="connsiteY3" fmla="*/ 607331 h 752900"/>
              <a:gd name="connsiteX4" fmla="*/ 562372 w 1114661"/>
              <a:gd name="connsiteY4" fmla="*/ 621889 h 752900"/>
              <a:gd name="connsiteX5" fmla="*/ 531506 w 1114661"/>
              <a:gd name="connsiteY5" fmla="*/ 97846 h 752900"/>
              <a:gd name="connsiteX6" fmla="*/ 0 w 1114661"/>
              <a:gd name="connsiteY6" fmla="*/ 75645 h 752900"/>
              <a:gd name="connsiteX0" fmla="*/ 1099057 w 1114661"/>
              <a:gd name="connsiteY0" fmla="*/ 752900 h 752900"/>
              <a:gd name="connsiteX1" fmla="*/ 1110185 w 1114661"/>
              <a:gd name="connsiteY1" fmla="*/ 89090 h 752900"/>
              <a:gd name="connsiteX2" fmla="*/ 878753 w 1114661"/>
              <a:gd name="connsiteY2" fmla="*/ 39619 h 752900"/>
              <a:gd name="connsiteX3" fmla="*/ 840171 w 1114661"/>
              <a:gd name="connsiteY3" fmla="*/ 607331 h 752900"/>
              <a:gd name="connsiteX4" fmla="*/ 562372 w 1114661"/>
              <a:gd name="connsiteY4" fmla="*/ 621889 h 752900"/>
              <a:gd name="connsiteX5" fmla="*/ 531506 w 1114661"/>
              <a:gd name="connsiteY5" fmla="*/ 97846 h 752900"/>
              <a:gd name="connsiteX6" fmla="*/ 0 w 1114661"/>
              <a:gd name="connsiteY6" fmla="*/ 75645 h 752900"/>
              <a:gd name="connsiteX0" fmla="*/ 1099057 w 1129104"/>
              <a:gd name="connsiteY0" fmla="*/ 775571 h 775571"/>
              <a:gd name="connsiteX1" fmla="*/ 1125618 w 1129104"/>
              <a:gd name="connsiteY1" fmla="*/ 53534 h 775571"/>
              <a:gd name="connsiteX2" fmla="*/ 878753 w 1129104"/>
              <a:gd name="connsiteY2" fmla="*/ 62290 h 775571"/>
              <a:gd name="connsiteX3" fmla="*/ 840171 w 1129104"/>
              <a:gd name="connsiteY3" fmla="*/ 630002 h 775571"/>
              <a:gd name="connsiteX4" fmla="*/ 562372 w 1129104"/>
              <a:gd name="connsiteY4" fmla="*/ 644560 h 775571"/>
              <a:gd name="connsiteX5" fmla="*/ 531506 w 1129104"/>
              <a:gd name="connsiteY5" fmla="*/ 120517 h 775571"/>
              <a:gd name="connsiteX6" fmla="*/ 0 w 1129104"/>
              <a:gd name="connsiteY6" fmla="*/ 98316 h 775571"/>
              <a:gd name="connsiteX0" fmla="*/ 1176223 w 1176223"/>
              <a:gd name="connsiteY0" fmla="*/ 673674 h 675247"/>
              <a:gd name="connsiteX1" fmla="*/ 1125618 w 1176223"/>
              <a:gd name="connsiteY1" fmla="*/ 53534 h 675247"/>
              <a:gd name="connsiteX2" fmla="*/ 878753 w 1176223"/>
              <a:gd name="connsiteY2" fmla="*/ 62290 h 675247"/>
              <a:gd name="connsiteX3" fmla="*/ 840171 w 1176223"/>
              <a:gd name="connsiteY3" fmla="*/ 630002 h 675247"/>
              <a:gd name="connsiteX4" fmla="*/ 562372 w 1176223"/>
              <a:gd name="connsiteY4" fmla="*/ 644560 h 675247"/>
              <a:gd name="connsiteX5" fmla="*/ 531506 w 1176223"/>
              <a:gd name="connsiteY5" fmla="*/ 120517 h 675247"/>
              <a:gd name="connsiteX6" fmla="*/ 0 w 1176223"/>
              <a:gd name="connsiteY6" fmla="*/ 98316 h 675247"/>
              <a:gd name="connsiteX0" fmla="*/ 1145358 w 1145358"/>
              <a:gd name="connsiteY0" fmla="*/ 659117 h 675247"/>
              <a:gd name="connsiteX1" fmla="*/ 1125618 w 1145358"/>
              <a:gd name="connsiteY1" fmla="*/ 53534 h 675247"/>
              <a:gd name="connsiteX2" fmla="*/ 878753 w 1145358"/>
              <a:gd name="connsiteY2" fmla="*/ 62290 h 675247"/>
              <a:gd name="connsiteX3" fmla="*/ 840171 w 1145358"/>
              <a:gd name="connsiteY3" fmla="*/ 630002 h 675247"/>
              <a:gd name="connsiteX4" fmla="*/ 562372 w 1145358"/>
              <a:gd name="connsiteY4" fmla="*/ 644560 h 675247"/>
              <a:gd name="connsiteX5" fmla="*/ 531506 w 1145358"/>
              <a:gd name="connsiteY5" fmla="*/ 120517 h 675247"/>
              <a:gd name="connsiteX6" fmla="*/ 0 w 1145358"/>
              <a:gd name="connsiteY6" fmla="*/ 98316 h 675247"/>
              <a:gd name="connsiteX0" fmla="*/ 1145358 w 1145358"/>
              <a:gd name="connsiteY0" fmla="*/ 659117 h 675247"/>
              <a:gd name="connsiteX1" fmla="*/ 1125618 w 1145358"/>
              <a:gd name="connsiteY1" fmla="*/ 53534 h 675247"/>
              <a:gd name="connsiteX2" fmla="*/ 878755 w 1145358"/>
              <a:gd name="connsiteY2" fmla="*/ 62289 h 675247"/>
              <a:gd name="connsiteX3" fmla="*/ 840171 w 1145358"/>
              <a:gd name="connsiteY3" fmla="*/ 630002 h 675247"/>
              <a:gd name="connsiteX4" fmla="*/ 562372 w 1145358"/>
              <a:gd name="connsiteY4" fmla="*/ 644560 h 675247"/>
              <a:gd name="connsiteX5" fmla="*/ 531506 w 1145358"/>
              <a:gd name="connsiteY5" fmla="*/ 120517 h 675247"/>
              <a:gd name="connsiteX6" fmla="*/ 0 w 1145358"/>
              <a:gd name="connsiteY6" fmla="*/ 98316 h 675247"/>
              <a:gd name="connsiteX0" fmla="*/ 1145358 w 1145358"/>
              <a:gd name="connsiteY0" fmla="*/ 659117 h 675247"/>
              <a:gd name="connsiteX1" fmla="*/ 1125618 w 1145358"/>
              <a:gd name="connsiteY1" fmla="*/ 53534 h 675247"/>
              <a:gd name="connsiteX2" fmla="*/ 871040 w 1145358"/>
              <a:gd name="connsiteY2" fmla="*/ 62288 h 675247"/>
              <a:gd name="connsiteX3" fmla="*/ 840171 w 1145358"/>
              <a:gd name="connsiteY3" fmla="*/ 630002 h 675247"/>
              <a:gd name="connsiteX4" fmla="*/ 562372 w 1145358"/>
              <a:gd name="connsiteY4" fmla="*/ 644560 h 675247"/>
              <a:gd name="connsiteX5" fmla="*/ 531506 w 1145358"/>
              <a:gd name="connsiteY5" fmla="*/ 120517 h 675247"/>
              <a:gd name="connsiteX6" fmla="*/ 0 w 1145358"/>
              <a:gd name="connsiteY6" fmla="*/ 98316 h 675247"/>
              <a:gd name="connsiteX0" fmla="*/ 1145358 w 1145358"/>
              <a:gd name="connsiteY0" fmla="*/ 644854 h 660984"/>
              <a:gd name="connsiteX1" fmla="*/ 1125618 w 1145358"/>
              <a:gd name="connsiteY1" fmla="*/ 39271 h 660984"/>
              <a:gd name="connsiteX2" fmla="*/ 871040 w 1145358"/>
              <a:gd name="connsiteY2" fmla="*/ 48025 h 660984"/>
              <a:gd name="connsiteX3" fmla="*/ 840171 w 1145358"/>
              <a:gd name="connsiteY3" fmla="*/ 615739 h 660984"/>
              <a:gd name="connsiteX4" fmla="*/ 562372 w 1145358"/>
              <a:gd name="connsiteY4" fmla="*/ 630297 h 660984"/>
              <a:gd name="connsiteX5" fmla="*/ 531506 w 1145358"/>
              <a:gd name="connsiteY5" fmla="*/ 106254 h 660984"/>
              <a:gd name="connsiteX6" fmla="*/ 0 w 1145358"/>
              <a:gd name="connsiteY6" fmla="*/ 84053 h 660984"/>
              <a:gd name="connsiteX0" fmla="*/ 1145358 w 1145358"/>
              <a:gd name="connsiteY0" fmla="*/ 644854 h 660984"/>
              <a:gd name="connsiteX1" fmla="*/ 1125618 w 1145358"/>
              <a:gd name="connsiteY1" fmla="*/ 39271 h 660984"/>
              <a:gd name="connsiteX2" fmla="*/ 871040 w 1145358"/>
              <a:gd name="connsiteY2" fmla="*/ 48025 h 660984"/>
              <a:gd name="connsiteX3" fmla="*/ 840171 w 1145358"/>
              <a:gd name="connsiteY3" fmla="*/ 615739 h 660984"/>
              <a:gd name="connsiteX4" fmla="*/ 562372 w 1145358"/>
              <a:gd name="connsiteY4" fmla="*/ 630297 h 660984"/>
              <a:gd name="connsiteX5" fmla="*/ 531506 w 1145358"/>
              <a:gd name="connsiteY5" fmla="*/ 106254 h 660984"/>
              <a:gd name="connsiteX6" fmla="*/ 0 w 1145358"/>
              <a:gd name="connsiteY6" fmla="*/ 84053 h 660984"/>
              <a:gd name="connsiteX0" fmla="*/ 1145358 w 1145358"/>
              <a:gd name="connsiteY0" fmla="*/ 644854 h 645523"/>
              <a:gd name="connsiteX1" fmla="*/ 1125618 w 1145358"/>
              <a:gd name="connsiteY1" fmla="*/ 39271 h 645523"/>
              <a:gd name="connsiteX2" fmla="*/ 871040 w 1145358"/>
              <a:gd name="connsiteY2" fmla="*/ 48025 h 645523"/>
              <a:gd name="connsiteX3" fmla="*/ 840171 w 1145358"/>
              <a:gd name="connsiteY3" fmla="*/ 615739 h 645523"/>
              <a:gd name="connsiteX4" fmla="*/ 562372 w 1145358"/>
              <a:gd name="connsiteY4" fmla="*/ 630297 h 645523"/>
              <a:gd name="connsiteX5" fmla="*/ 531506 w 1145358"/>
              <a:gd name="connsiteY5" fmla="*/ 106254 h 645523"/>
              <a:gd name="connsiteX6" fmla="*/ 0 w 1145358"/>
              <a:gd name="connsiteY6" fmla="*/ 84053 h 645523"/>
              <a:gd name="connsiteX0" fmla="*/ 1145358 w 1145358"/>
              <a:gd name="connsiteY0" fmla="*/ 644854 h 645523"/>
              <a:gd name="connsiteX1" fmla="*/ 1125618 w 1145358"/>
              <a:gd name="connsiteY1" fmla="*/ 39271 h 645523"/>
              <a:gd name="connsiteX2" fmla="*/ 871040 w 1145358"/>
              <a:gd name="connsiteY2" fmla="*/ 48025 h 645523"/>
              <a:gd name="connsiteX3" fmla="*/ 840171 w 1145358"/>
              <a:gd name="connsiteY3" fmla="*/ 615739 h 645523"/>
              <a:gd name="connsiteX4" fmla="*/ 562372 w 1145358"/>
              <a:gd name="connsiteY4" fmla="*/ 630297 h 645523"/>
              <a:gd name="connsiteX5" fmla="*/ 531506 w 1145358"/>
              <a:gd name="connsiteY5" fmla="*/ 106254 h 645523"/>
              <a:gd name="connsiteX6" fmla="*/ 0 w 1145358"/>
              <a:gd name="connsiteY6" fmla="*/ 84053 h 645523"/>
              <a:gd name="connsiteX0" fmla="*/ 1145358 w 1145358"/>
              <a:gd name="connsiteY0" fmla="*/ 650421 h 651090"/>
              <a:gd name="connsiteX1" fmla="*/ 1125618 w 1145358"/>
              <a:gd name="connsiteY1" fmla="*/ 44838 h 651090"/>
              <a:gd name="connsiteX2" fmla="*/ 824741 w 1145358"/>
              <a:gd name="connsiteY2" fmla="*/ 39035 h 651090"/>
              <a:gd name="connsiteX3" fmla="*/ 840171 w 1145358"/>
              <a:gd name="connsiteY3" fmla="*/ 621306 h 651090"/>
              <a:gd name="connsiteX4" fmla="*/ 562372 w 1145358"/>
              <a:gd name="connsiteY4" fmla="*/ 635864 h 651090"/>
              <a:gd name="connsiteX5" fmla="*/ 531506 w 1145358"/>
              <a:gd name="connsiteY5" fmla="*/ 111821 h 651090"/>
              <a:gd name="connsiteX6" fmla="*/ 0 w 1145358"/>
              <a:gd name="connsiteY6" fmla="*/ 89620 h 651090"/>
              <a:gd name="connsiteX0" fmla="*/ 1145358 w 1145358"/>
              <a:gd name="connsiteY0" fmla="*/ 650421 h 664976"/>
              <a:gd name="connsiteX1" fmla="*/ 1125618 w 1145358"/>
              <a:gd name="connsiteY1" fmla="*/ 44838 h 664976"/>
              <a:gd name="connsiteX2" fmla="*/ 824741 w 1145358"/>
              <a:gd name="connsiteY2" fmla="*/ 39035 h 664976"/>
              <a:gd name="connsiteX3" fmla="*/ 793873 w 1145358"/>
              <a:gd name="connsiteY3" fmla="*/ 664976 h 664976"/>
              <a:gd name="connsiteX4" fmla="*/ 562372 w 1145358"/>
              <a:gd name="connsiteY4" fmla="*/ 635864 h 664976"/>
              <a:gd name="connsiteX5" fmla="*/ 531506 w 1145358"/>
              <a:gd name="connsiteY5" fmla="*/ 111821 h 664976"/>
              <a:gd name="connsiteX6" fmla="*/ 0 w 1145358"/>
              <a:gd name="connsiteY6" fmla="*/ 89620 h 664976"/>
              <a:gd name="connsiteX0" fmla="*/ 1145358 w 1145358"/>
              <a:gd name="connsiteY0" fmla="*/ 639094 h 653649"/>
              <a:gd name="connsiteX1" fmla="*/ 1125618 w 1145358"/>
              <a:gd name="connsiteY1" fmla="*/ 33511 h 653649"/>
              <a:gd name="connsiteX2" fmla="*/ 824741 w 1145358"/>
              <a:gd name="connsiteY2" fmla="*/ 27708 h 653649"/>
              <a:gd name="connsiteX3" fmla="*/ 793873 w 1145358"/>
              <a:gd name="connsiteY3" fmla="*/ 653649 h 653649"/>
              <a:gd name="connsiteX4" fmla="*/ 562372 w 1145358"/>
              <a:gd name="connsiteY4" fmla="*/ 624537 h 653649"/>
              <a:gd name="connsiteX5" fmla="*/ 531506 w 1145358"/>
              <a:gd name="connsiteY5" fmla="*/ 100494 h 653649"/>
              <a:gd name="connsiteX6" fmla="*/ 0 w 1145358"/>
              <a:gd name="connsiteY6" fmla="*/ 78293 h 653649"/>
              <a:gd name="connsiteX0" fmla="*/ 1145358 w 1145358"/>
              <a:gd name="connsiteY0" fmla="*/ 639094 h 653880"/>
              <a:gd name="connsiteX1" fmla="*/ 1125618 w 1145358"/>
              <a:gd name="connsiteY1" fmla="*/ 33511 h 653880"/>
              <a:gd name="connsiteX2" fmla="*/ 824741 w 1145358"/>
              <a:gd name="connsiteY2" fmla="*/ 27708 h 653880"/>
              <a:gd name="connsiteX3" fmla="*/ 793873 w 1145358"/>
              <a:gd name="connsiteY3" fmla="*/ 653649 h 653880"/>
              <a:gd name="connsiteX4" fmla="*/ 531506 w 1145358"/>
              <a:gd name="connsiteY4" fmla="*/ 100494 h 653880"/>
              <a:gd name="connsiteX5" fmla="*/ 0 w 1145358"/>
              <a:gd name="connsiteY5" fmla="*/ 78293 h 653880"/>
              <a:gd name="connsiteX0" fmla="*/ 1145358 w 1145358"/>
              <a:gd name="connsiteY0" fmla="*/ 639094 h 639094"/>
              <a:gd name="connsiteX1" fmla="*/ 1125618 w 1145358"/>
              <a:gd name="connsiteY1" fmla="*/ 33511 h 639094"/>
              <a:gd name="connsiteX2" fmla="*/ 824741 w 1145358"/>
              <a:gd name="connsiteY2" fmla="*/ 27708 h 639094"/>
              <a:gd name="connsiteX3" fmla="*/ 531506 w 1145358"/>
              <a:gd name="connsiteY3" fmla="*/ 100494 h 639094"/>
              <a:gd name="connsiteX4" fmla="*/ 0 w 1145358"/>
              <a:gd name="connsiteY4" fmla="*/ 78293 h 639094"/>
              <a:gd name="connsiteX0" fmla="*/ 1145358 w 1145358"/>
              <a:gd name="connsiteY0" fmla="*/ 639093 h 639093"/>
              <a:gd name="connsiteX1" fmla="*/ 1125618 w 1145358"/>
              <a:gd name="connsiteY1" fmla="*/ 33511 h 639093"/>
              <a:gd name="connsiteX2" fmla="*/ 824741 w 1145358"/>
              <a:gd name="connsiteY2" fmla="*/ 27708 h 639093"/>
              <a:gd name="connsiteX3" fmla="*/ 531506 w 1145358"/>
              <a:gd name="connsiteY3" fmla="*/ 100494 h 639093"/>
              <a:gd name="connsiteX4" fmla="*/ 0 w 1145358"/>
              <a:gd name="connsiteY4" fmla="*/ 78293 h 639093"/>
              <a:gd name="connsiteX0" fmla="*/ 1145358 w 1145358"/>
              <a:gd name="connsiteY0" fmla="*/ 639093 h 639093"/>
              <a:gd name="connsiteX1" fmla="*/ 1125618 w 1145358"/>
              <a:gd name="connsiteY1" fmla="*/ 33511 h 639093"/>
              <a:gd name="connsiteX2" fmla="*/ 824741 w 1145358"/>
              <a:gd name="connsiteY2" fmla="*/ 27708 h 639093"/>
              <a:gd name="connsiteX3" fmla="*/ 531506 w 1145358"/>
              <a:gd name="connsiteY3" fmla="*/ 100494 h 639093"/>
              <a:gd name="connsiteX4" fmla="*/ 0 w 1145358"/>
              <a:gd name="connsiteY4" fmla="*/ 78293 h 639093"/>
              <a:gd name="connsiteX0" fmla="*/ 1145358 w 1149786"/>
              <a:gd name="connsiteY0" fmla="*/ 639093 h 679844"/>
              <a:gd name="connsiteX1" fmla="*/ 1133211 w 1149786"/>
              <a:gd name="connsiteY1" fmla="*/ 633771 h 679844"/>
              <a:gd name="connsiteX2" fmla="*/ 1125618 w 1149786"/>
              <a:gd name="connsiteY2" fmla="*/ 33511 h 679844"/>
              <a:gd name="connsiteX3" fmla="*/ 824741 w 1149786"/>
              <a:gd name="connsiteY3" fmla="*/ 27708 h 679844"/>
              <a:gd name="connsiteX4" fmla="*/ 531506 w 1149786"/>
              <a:gd name="connsiteY4" fmla="*/ 100494 h 679844"/>
              <a:gd name="connsiteX5" fmla="*/ 0 w 1149786"/>
              <a:gd name="connsiteY5" fmla="*/ 78293 h 679844"/>
              <a:gd name="connsiteX0" fmla="*/ 1145358 w 1155150"/>
              <a:gd name="connsiteY0" fmla="*/ 639093 h 639093"/>
              <a:gd name="connsiteX1" fmla="*/ 1148270 w 1155150"/>
              <a:gd name="connsiteY1" fmla="*/ 434945 h 639093"/>
              <a:gd name="connsiteX2" fmla="*/ 1125618 w 1155150"/>
              <a:gd name="connsiteY2" fmla="*/ 33511 h 639093"/>
              <a:gd name="connsiteX3" fmla="*/ 824741 w 1155150"/>
              <a:gd name="connsiteY3" fmla="*/ 27708 h 639093"/>
              <a:gd name="connsiteX4" fmla="*/ 531506 w 1155150"/>
              <a:gd name="connsiteY4" fmla="*/ 100494 h 639093"/>
              <a:gd name="connsiteX5" fmla="*/ 0 w 1155150"/>
              <a:gd name="connsiteY5" fmla="*/ 78293 h 639093"/>
              <a:gd name="connsiteX0" fmla="*/ 565673 w 1155150"/>
              <a:gd name="connsiteY0" fmla="*/ 610689 h 610689"/>
              <a:gd name="connsiteX1" fmla="*/ 1148270 w 1155150"/>
              <a:gd name="connsiteY1" fmla="*/ 434945 h 610689"/>
              <a:gd name="connsiteX2" fmla="*/ 1125618 w 1155150"/>
              <a:gd name="connsiteY2" fmla="*/ 33511 h 610689"/>
              <a:gd name="connsiteX3" fmla="*/ 824741 w 1155150"/>
              <a:gd name="connsiteY3" fmla="*/ 27708 h 610689"/>
              <a:gd name="connsiteX4" fmla="*/ 531506 w 1155150"/>
              <a:gd name="connsiteY4" fmla="*/ 100494 h 610689"/>
              <a:gd name="connsiteX5" fmla="*/ 0 w 1155150"/>
              <a:gd name="connsiteY5" fmla="*/ 78293 h 610689"/>
              <a:gd name="connsiteX0" fmla="*/ 565673 w 1149787"/>
              <a:gd name="connsiteY0" fmla="*/ 610689 h 696586"/>
              <a:gd name="connsiteX1" fmla="*/ 1133214 w 1149787"/>
              <a:gd name="connsiteY1" fmla="*/ 662173 h 696586"/>
              <a:gd name="connsiteX2" fmla="*/ 1125618 w 1149787"/>
              <a:gd name="connsiteY2" fmla="*/ 33511 h 696586"/>
              <a:gd name="connsiteX3" fmla="*/ 824741 w 1149787"/>
              <a:gd name="connsiteY3" fmla="*/ 27708 h 696586"/>
              <a:gd name="connsiteX4" fmla="*/ 531506 w 1149787"/>
              <a:gd name="connsiteY4" fmla="*/ 100494 h 696586"/>
              <a:gd name="connsiteX5" fmla="*/ 0 w 1149787"/>
              <a:gd name="connsiteY5" fmla="*/ 78293 h 696586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6 w 1149788"/>
              <a:gd name="connsiteY4" fmla="*/ 100494 h 662053"/>
              <a:gd name="connsiteX5" fmla="*/ 0 w 1149788"/>
              <a:gd name="connsiteY5" fmla="*/ 78293 h 662053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8 w 1149788"/>
              <a:gd name="connsiteY4" fmla="*/ 100494 h 662053"/>
              <a:gd name="connsiteX5" fmla="*/ 0 w 1149788"/>
              <a:gd name="connsiteY5" fmla="*/ 78293 h 662053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8 w 1149788"/>
              <a:gd name="connsiteY4" fmla="*/ 100494 h 662053"/>
              <a:gd name="connsiteX5" fmla="*/ 0 w 1149788"/>
              <a:gd name="connsiteY5" fmla="*/ 78293 h 662053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8 w 1149788"/>
              <a:gd name="connsiteY4" fmla="*/ 100494 h 662053"/>
              <a:gd name="connsiteX5" fmla="*/ 0 w 1149788"/>
              <a:gd name="connsiteY5" fmla="*/ 78293 h 662053"/>
              <a:gd name="connsiteX0" fmla="*/ 580728 w 1164843"/>
              <a:gd name="connsiteY0" fmla="*/ 610689 h 662053"/>
              <a:gd name="connsiteX1" fmla="*/ 1148271 w 1164843"/>
              <a:gd name="connsiteY1" fmla="*/ 619567 h 662053"/>
              <a:gd name="connsiteX2" fmla="*/ 1140673 w 1164843"/>
              <a:gd name="connsiteY2" fmla="*/ 33511 h 662053"/>
              <a:gd name="connsiteX3" fmla="*/ 839796 w 1164843"/>
              <a:gd name="connsiteY3" fmla="*/ 27708 h 662053"/>
              <a:gd name="connsiteX4" fmla="*/ 546563 w 1164843"/>
              <a:gd name="connsiteY4" fmla="*/ 100494 h 662053"/>
              <a:gd name="connsiteX5" fmla="*/ 0 w 1164843"/>
              <a:gd name="connsiteY5" fmla="*/ 35687 h 662053"/>
              <a:gd name="connsiteX0" fmla="*/ 580728 w 1164843"/>
              <a:gd name="connsiteY0" fmla="*/ 610689 h 662053"/>
              <a:gd name="connsiteX1" fmla="*/ 1148271 w 1164843"/>
              <a:gd name="connsiteY1" fmla="*/ 619567 h 662053"/>
              <a:gd name="connsiteX2" fmla="*/ 1140673 w 1164843"/>
              <a:gd name="connsiteY2" fmla="*/ 33511 h 662053"/>
              <a:gd name="connsiteX3" fmla="*/ 839796 w 1164843"/>
              <a:gd name="connsiteY3" fmla="*/ 27708 h 662053"/>
              <a:gd name="connsiteX4" fmla="*/ 523979 w 1164843"/>
              <a:gd name="connsiteY4" fmla="*/ 57888 h 662053"/>
              <a:gd name="connsiteX5" fmla="*/ 0 w 1164843"/>
              <a:gd name="connsiteY5" fmla="*/ 35687 h 662053"/>
              <a:gd name="connsiteX0" fmla="*/ 580728 w 1164843"/>
              <a:gd name="connsiteY0" fmla="*/ 610689 h 662053"/>
              <a:gd name="connsiteX1" fmla="*/ 1148271 w 1164843"/>
              <a:gd name="connsiteY1" fmla="*/ 619567 h 662053"/>
              <a:gd name="connsiteX2" fmla="*/ 1140673 w 1164843"/>
              <a:gd name="connsiteY2" fmla="*/ 33511 h 662053"/>
              <a:gd name="connsiteX3" fmla="*/ 839796 w 1164843"/>
              <a:gd name="connsiteY3" fmla="*/ 27708 h 662053"/>
              <a:gd name="connsiteX4" fmla="*/ 516452 w 1164843"/>
              <a:gd name="connsiteY4" fmla="*/ 29485 h 662053"/>
              <a:gd name="connsiteX5" fmla="*/ 0 w 1164843"/>
              <a:gd name="connsiteY5" fmla="*/ 35687 h 662053"/>
              <a:gd name="connsiteX0" fmla="*/ 588258 w 1164843"/>
              <a:gd name="connsiteY0" fmla="*/ 667496 h 681080"/>
              <a:gd name="connsiteX1" fmla="*/ 1148271 w 1164843"/>
              <a:gd name="connsiteY1" fmla="*/ 619567 h 681080"/>
              <a:gd name="connsiteX2" fmla="*/ 1140673 w 1164843"/>
              <a:gd name="connsiteY2" fmla="*/ 33511 h 681080"/>
              <a:gd name="connsiteX3" fmla="*/ 839796 w 1164843"/>
              <a:gd name="connsiteY3" fmla="*/ 27708 h 681080"/>
              <a:gd name="connsiteX4" fmla="*/ 516452 w 1164843"/>
              <a:gd name="connsiteY4" fmla="*/ 29485 h 681080"/>
              <a:gd name="connsiteX5" fmla="*/ 0 w 1164843"/>
              <a:gd name="connsiteY5" fmla="*/ 35687 h 68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4843" h="681080">
                <a:moveTo>
                  <a:pt x="588258" y="667496"/>
                </a:moveTo>
                <a:cubicBezTo>
                  <a:pt x="586233" y="666609"/>
                  <a:pt x="1151561" y="720497"/>
                  <a:pt x="1148271" y="619567"/>
                </a:cubicBezTo>
                <a:cubicBezTo>
                  <a:pt x="1144981" y="518637"/>
                  <a:pt x="1192085" y="134521"/>
                  <a:pt x="1140673" y="33511"/>
                </a:cubicBezTo>
                <a:cubicBezTo>
                  <a:pt x="1115531" y="-10159"/>
                  <a:pt x="911807" y="-10144"/>
                  <a:pt x="839796" y="27708"/>
                </a:cubicBezTo>
                <a:cubicBezTo>
                  <a:pt x="740777" y="38872"/>
                  <a:pt x="661439" y="6852"/>
                  <a:pt x="516452" y="29485"/>
                </a:cubicBezTo>
                <a:cubicBezTo>
                  <a:pt x="430064" y="24009"/>
                  <a:pt x="60290" y="58796"/>
                  <a:pt x="0" y="35687"/>
                </a:cubicBezTo>
              </a:path>
            </a:pathLst>
          </a:custGeom>
          <a:noFill/>
          <a:ln w="127000" cap="rnd">
            <a:solidFill>
              <a:srgbClr val="FFC00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1864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808673"/>
            <a:ext cx="4392613" cy="5546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06000"/>
              </a:lnSpc>
              <a:defRPr/>
            </a:pPr>
            <a:r>
              <a:rPr kumimoji="0" lang="ru-RU" sz="17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Столицей зимних Олимпийских игр 1998 года был город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Нагано</a:t>
            </a:r>
            <a:r>
              <a:rPr kumimoji="0" lang="ru-RU" sz="17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(Япония).</a:t>
            </a:r>
            <a:r>
              <a:rPr kumimoji="0" lang="ru-RU" sz="17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kumimoji="0" lang="ru-RU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3E6DD7D5-EE46-49FD-A60E-F8A41957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1312149"/>
              </p:ext>
            </p:extLst>
          </p:nvPr>
        </p:nvGraphicFramePr>
        <p:xfrm>
          <a:off x="1249203" y="1833815"/>
          <a:ext cx="3799926" cy="2948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2214">
                  <a:extLst>
                    <a:ext uri="{9D8B030D-6E8A-4147-A177-3AD203B41FA5}">
                      <a16:colId xmlns="" xmlns:a16="http://schemas.microsoft.com/office/drawing/2014/main" val="1121170993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82451769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93471592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2213895879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715375924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1136536537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423882940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829118508"/>
                    </a:ext>
                  </a:extLst>
                </a:gridCol>
                <a:gridCol w="422214">
                  <a:extLst>
                    <a:ext uri="{9D8B030D-6E8A-4147-A177-3AD203B41FA5}">
                      <a16:colId xmlns="" xmlns:a16="http://schemas.microsoft.com/office/drawing/2014/main" val="3398049122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Т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62970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1835943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В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П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079721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Л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В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О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+mj-lt"/>
                        </a:rPr>
                        <a:t>Х</a:t>
                      </a:r>
                      <a:endParaRPr lang="ru-RU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283564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И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С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Ё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16121284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М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Е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Б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</a:t>
                      </a:r>
                      <a:endParaRPr lang="be-BY" sz="18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94260580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Г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А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Н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О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К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У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Р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Х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smtClean="0">
                          <a:latin typeface="+mj-lt"/>
                        </a:rPr>
                        <a:t>Ч</a:t>
                      </a:r>
                      <a:endParaRPr lang="be-BY" sz="1800" b="1">
                        <a:latin typeface="+mj-lt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3587083"/>
                  </a:ext>
                </a:extLst>
              </a:tr>
            </a:tbl>
          </a:graphicData>
        </a:graphic>
      </p:graphicFrame>
      <p:sp>
        <p:nvSpPr>
          <p:cNvPr id="9" name="Полилиния 8"/>
          <p:cNvSpPr/>
          <p:nvPr/>
        </p:nvSpPr>
        <p:spPr>
          <a:xfrm>
            <a:off x="1440180" y="2081736"/>
            <a:ext cx="2145441" cy="209469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0366" h="2633912">
                <a:moveTo>
                  <a:pt x="2390366" y="2585157"/>
                </a:moveTo>
                <a:lnTo>
                  <a:pt x="1706471" y="2613899"/>
                </a:lnTo>
                <a:cubicBezTo>
                  <a:pt x="1467262" y="2604317"/>
                  <a:pt x="1158872" y="2680971"/>
                  <a:pt x="1031523" y="2585156"/>
                </a:cubicBezTo>
                <a:cubicBezTo>
                  <a:pt x="904174" y="2489341"/>
                  <a:pt x="929642" y="2398316"/>
                  <a:pt x="942377" y="2039008"/>
                </a:cubicBezTo>
                <a:cubicBezTo>
                  <a:pt x="789559" y="2039008"/>
                  <a:pt x="221429" y="2071941"/>
                  <a:pt x="0" y="2010263"/>
                </a:cubicBezTo>
                <a:cubicBezTo>
                  <a:pt x="71473" y="1790490"/>
                  <a:pt x="14463" y="1429094"/>
                  <a:pt x="21318" y="1094050"/>
                </a:cubicBezTo>
                <a:cubicBezTo>
                  <a:pt x="28173" y="759006"/>
                  <a:pt x="15776" y="209962"/>
                  <a:pt x="41128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857002" y="1994106"/>
            <a:ext cx="966205" cy="979507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640" h="1231651">
                <a:moveTo>
                  <a:pt x="829640" y="84375"/>
                </a:moveTo>
                <a:cubicBezTo>
                  <a:pt x="800197" y="145857"/>
                  <a:pt x="361819" y="-34592"/>
                  <a:pt x="358547" y="180194"/>
                </a:cubicBezTo>
                <a:cubicBezTo>
                  <a:pt x="365089" y="610565"/>
                  <a:pt x="412247" y="1132156"/>
                  <a:pt x="309476" y="1229372"/>
                </a:cubicBezTo>
                <a:cubicBezTo>
                  <a:pt x="-87729" y="1244347"/>
                  <a:pt x="36044" y="1183967"/>
                  <a:pt x="16727" y="1094050"/>
                </a:cubicBezTo>
                <a:cubicBezTo>
                  <a:pt x="-2590" y="1004133"/>
                  <a:pt x="-8443" y="209962"/>
                  <a:pt x="16909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468133" y="2024354"/>
            <a:ext cx="1394830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29867" y="3696402"/>
            <a:ext cx="957577" cy="85927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2490 w 1193445"/>
              <a:gd name="connsiteY0" fmla="*/ 1179649 h 1179649"/>
              <a:gd name="connsiteX1" fmla="*/ 1193228 w 1193445"/>
              <a:gd name="connsiteY1" fmla="*/ 41552 h 1179649"/>
              <a:gd name="connsiteX2" fmla="*/ 83043 w 1193445"/>
              <a:gd name="connsiteY2" fmla="*/ 28107 h 1179649"/>
              <a:gd name="connsiteX0" fmla="*/ 102490 w 1213158"/>
              <a:gd name="connsiteY0" fmla="*/ 1179649 h 1179649"/>
              <a:gd name="connsiteX1" fmla="*/ 781433 w 1213158"/>
              <a:gd name="connsiteY1" fmla="*/ 1063822 h 1179649"/>
              <a:gd name="connsiteX2" fmla="*/ 1193228 w 1213158"/>
              <a:gd name="connsiteY2" fmla="*/ 41552 h 1179649"/>
              <a:gd name="connsiteX3" fmla="*/ 83043 w 1213158"/>
              <a:gd name="connsiteY3" fmla="*/ 28107 h 1179649"/>
              <a:gd name="connsiteX0" fmla="*/ 135864 w 920173"/>
              <a:gd name="connsiteY0" fmla="*/ 1207187 h 1207187"/>
              <a:gd name="connsiteX1" fmla="*/ 814807 w 920173"/>
              <a:gd name="connsiteY1" fmla="*/ 1091360 h 1207187"/>
              <a:gd name="connsiteX2" fmla="*/ 804572 w 920173"/>
              <a:gd name="connsiteY2" fmla="*/ 25973 h 1207187"/>
              <a:gd name="connsiteX3" fmla="*/ 116417 w 920173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35864 w 860642"/>
              <a:gd name="connsiteY0" fmla="*/ 1207187 h 1207187"/>
              <a:gd name="connsiteX1" fmla="*/ 814807 w 860642"/>
              <a:gd name="connsiteY1" fmla="*/ 1091360 h 1207187"/>
              <a:gd name="connsiteX2" fmla="*/ 804572 w 860642"/>
              <a:gd name="connsiteY2" fmla="*/ 25973 h 1207187"/>
              <a:gd name="connsiteX3" fmla="*/ 116417 w 860642"/>
              <a:gd name="connsiteY3" fmla="*/ 55645 h 1207187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60642"/>
              <a:gd name="connsiteY0" fmla="*/ 1135325 h 1135325"/>
              <a:gd name="connsiteX1" fmla="*/ 814807 w 860642"/>
              <a:gd name="connsiteY1" fmla="*/ 1091360 h 1135325"/>
              <a:gd name="connsiteX2" fmla="*/ 804572 w 860642"/>
              <a:gd name="connsiteY2" fmla="*/ 25973 h 1135325"/>
              <a:gd name="connsiteX3" fmla="*/ 116417 w 860642"/>
              <a:gd name="connsiteY3" fmla="*/ 55645 h 1135325"/>
              <a:gd name="connsiteX0" fmla="*/ 116234 w 823227"/>
              <a:gd name="connsiteY0" fmla="*/ 1135325 h 1135325"/>
              <a:gd name="connsiteX1" fmla="*/ 814807 w 823227"/>
              <a:gd name="connsiteY1" fmla="*/ 1091360 h 1135325"/>
              <a:gd name="connsiteX2" fmla="*/ 804572 w 823227"/>
              <a:gd name="connsiteY2" fmla="*/ 25973 h 1135325"/>
              <a:gd name="connsiteX3" fmla="*/ 116417 w 823227"/>
              <a:gd name="connsiteY3" fmla="*/ 55645 h 1135325"/>
              <a:gd name="connsiteX0" fmla="*/ 115253 w 822246"/>
              <a:gd name="connsiteY0" fmla="*/ 1116218 h 1116218"/>
              <a:gd name="connsiteX1" fmla="*/ 813826 w 822246"/>
              <a:gd name="connsiteY1" fmla="*/ 1072253 h 1116218"/>
              <a:gd name="connsiteX2" fmla="*/ 803591 w 822246"/>
              <a:gd name="connsiteY2" fmla="*/ 6866 h 1116218"/>
              <a:gd name="connsiteX3" fmla="*/ 115436 w 822246"/>
              <a:gd name="connsiteY3" fmla="*/ 36538 h 1116218"/>
              <a:gd name="connsiteX0" fmla="*/ 115253 w 822246"/>
              <a:gd name="connsiteY0" fmla="*/ 1058729 h 1080464"/>
              <a:gd name="connsiteX1" fmla="*/ 813826 w 822246"/>
              <a:gd name="connsiteY1" fmla="*/ 1072253 h 1080464"/>
              <a:gd name="connsiteX2" fmla="*/ 803591 w 822246"/>
              <a:gd name="connsiteY2" fmla="*/ 6866 h 1080464"/>
              <a:gd name="connsiteX3" fmla="*/ 115436 w 822246"/>
              <a:gd name="connsiteY3" fmla="*/ 36538 h 108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46" h="1080464">
                <a:moveTo>
                  <a:pt x="115253" y="1058729"/>
                </a:moveTo>
                <a:cubicBezTo>
                  <a:pt x="266033" y="1032238"/>
                  <a:pt x="582963" y="1103840"/>
                  <a:pt x="813826" y="1072253"/>
                </a:cubicBezTo>
                <a:cubicBezTo>
                  <a:pt x="838581" y="666985"/>
                  <a:pt x="800578" y="244161"/>
                  <a:pt x="803591" y="6866"/>
                </a:cubicBezTo>
                <a:cubicBezTo>
                  <a:pt x="449264" y="-8506"/>
                  <a:pt x="-282873" y="2169"/>
                  <a:pt x="115436" y="36538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76361" y="2492389"/>
            <a:ext cx="1676536" cy="856525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290639 w 1290639"/>
              <a:gd name="connsiteY0" fmla="*/ 678763 h 678763"/>
              <a:gd name="connsiteX1" fmla="*/ 447893 w 1290639"/>
              <a:gd name="connsiteY1" fmla="*/ 589846 h 678763"/>
              <a:gd name="connsiteX2" fmla="*/ 191582 w 1290639"/>
              <a:gd name="connsiteY2" fmla="*/ 1508 h 678763"/>
              <a:gd name="connsiteX0" fmla="*/ 1624337 w 1624337"/>
              <a:gd name="connsiteY0" fmla="*/ 1066816 h 1066816"/>
              <a:gd name="connsiteX1" fmla="*/ 447893 w 1624337"/>
              <a:gd name="connsiteY1" fmla="*/ 589846 h 1066816"/>
              <a:gd name="connsiteX2" fmla="*/ 191582 w 1624337"/>
              <a:gd name="connsiteY2" fmla="*/ 1508 h 1066816"/>
              <a:gd name="connsiteX0" fmla="*/ 1507735 w 1507735"/>
              <a:gd name="connsiteY0" fmla="*/ 1065308 h 1065308"/>
              <a:gd name="connsiteX1" fmla="*/ 331291 w 1507735"/>
              <a:gd name="connsiteY1" fmla="*/ 588338 h 1065308"/>
              <a:gd name="connsiteX2" fmla="*/ 10219 w 1507735"/>
              <a:gd name="connsiteY2" fmla="*/ 574077 h 1065308"/>
              <a:gd name="connsiteX3" fmla="*/ 74980 w 1507735"/>
              <a:gd name="connsiteY3" fmla="*/ 0 h 1065308"/>
              <a:gd name="connsiteX0" fmla="*/ 1507735 w 1507735"/>
              <a:gd name="connsiteY0" fmla="*/ 1065308 h 1077015"/>
              <a:gd name="connsiteX1" fmla="*/ 409808 w 1507735"/>
              <a:gd name="connsiteY1" fmla="*/ 1076997 h 1077015"/>
              <a:gd name="connsiteX2" fmla="*/ 10219 w 1507735"/>
              <a:gd name="connsiteY2" fmla="*/ 574077 h 1077015"/>
              <a:gd name="connsiteX3" fmla="*/ 74980 w 1507735"/>
              <a:gd name="connsiteY3" fmla="*/ 0 h 1077015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10219 w 1507735"/>
              <a:gd name="connsiteY2" fmla="*/ 574077 h 1077014"/>
              <a:gd name="connsiteX3" fmla="*/ 74980 w 1507735"/>
              <a:gd name="connsiteY3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383175 w 1507735"/>
              <a:gd name="connsiteY2" fmla="*/ 574078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507735 w 1507735"/>
              <a:gd name="connsiteY0" fmla="*/ 1065308 h 1077014"/>
              <a:gd name="connsiteX1" fmla="*/ 409808 w 1507735"/>
              <a:gd name="connsiteY1" fmla="*/ 1076997 h 1077014"/>
              <a:gd name="connsiteX2" fmla="*/ 412619 w 1507735"/>
              <a:gd name="connsiteY2" fmla="*/ 559705 h 1077014"/>
              <a:gd name="connsiteX3" fmla="*/ 10219 w 1507735"/>
              <a:gd name="connsiteY3" fmla="*/ 574077 h 1077014"/>
              <a:gd name="connsiteX4" fmla="*/ 74980 w 1507735"/>
              <a:gd name="connsiteY4" fmla="*/ 0 h 1077014"/>
              <a:gd name="connsiteX0" fmla="*/ 1456723 w 1456723"/>
              <a:gd name="connsiteY0" fmla="*/ 1065308 h 1077014"/>
              <a:gd name="connsiteX1" fmla="*/ 358796 w 1456723"/>
              <a:gd name="connsiteY1" fmla="*/ 1076997 h 1077014"/>
              <a:gd name="connsiteX2" fmla="*/ 361607 w 1456723"/>
              <a:gd name="connsiteY2" fmla="*/ 559705 h 1077014"/>
              <a:gd name="connsiteX3" fmla="*/ 18095 w 1456723"/>
              <a:gd name="connsiteY3" fmla="*/ 574078 h 1077014"/>
              <a:gd name="connsiteX4" fmla="*/ 23968 w 1456723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69374 w 1464490"/>
              <a:gd name="connsiteY2" fmla="*/ 559705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64490 w 1464490"/>
              <a:gd name="connsiteY0" fmla="*/ 1065308 h 1077014"/>
              <a:gd name="connsiteX1" fmla="*/ 366563 w 1464490"/>
              <a:gd name="connsiteY1" fmla="*/ 1076997 h 1077014"/>
              <a:gd name="connsiteX2" fmla="*/ 359559 w 1464490"/>
              <a:gd name="connsiteY2" fmla="*/ 545333 h 1077014"/>
              <a:gd name="connsiteX3" fmla="*/ 16047 w 1464490"/>
              <a:gd name="connsiteY3" fmla="*/ 502216 h 1077014"/>
              <a:gd name="connsiteX4" fmla="*/ 31735 w 1464490"/>
              <a:gd name="connsiteY4" fmla="*/ 0 h 1077014"/>
              <a:gd name="connsiteX0" fmla="*/ 1449532 w 1449532"/>
              <a:gd name="connsiteY0" fmla="*/ 1065308 h 1077014"/>
              <a:gd name="connsiteX1" fmla="*/ 351605 w 1449532"/>
              <a:gd name="connsiteY1" fmla="*/ 1076997 h 1077014"/>
              <a:gd name="connsiteX2" fmla="*/ 344601 w 1449532"/>
              <a:gd name="connsiteY2" fmla="*/ 545333 h 1077014"/>
              <a:gd name="connsiteX3" fmla="*/ 20718 w 1449532"/>
              <a:gd name="connsiteY3" fmla="*/ 545333 h 1077014"/>
              <a:gd name="connsiteX4" fmla="*/ 16777 w 144953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56722 w 1456722"/>
              <a:gd name="connsiteY0" fmla="*/ 1065308 h 1077014"/>
              <a:gd name="connsiteX1" fmla="*/ 358795 w 1456722"/>
              <a:gd name="connsiteY1" fmla="*/ 1076997 h 1077014"/>
              <a:gd name="connsiteX2" fmla="*/ 351791 w 1456722"/>
              <a:gd name="connsiteY2" fmla="*/ 545333 h 1077014"/>
              <a:gd name="connsiteX3" fmla="*/ 18093 w 1456722"/>
              <a:gd name="connsiteY3" fmla="*/ 487844 h 1077014"/>
              <a:gd name="connsiteX4" fmla="*/ 23967 w 1456722"/>
              <a:gd name="connsiteY4" fmla="*/ 0 h 1077014"/>
              <a:gd name="connsiteX0" fmla="*/ 1439598 w 1439598"/>
              <a:gd name="connsiteY0" fmla="*/ 1065308 h 1077014"/>
              <a:gd name="connsiteX1" fmla="*/ 341671 w 1439598"/>
              <a:gd name="connsiteY1" fmla="*/ 1076997 h 1077014"/>
              <a:gd name="connsiteX2" fmla="*/ 334667 w 1439598"/>
              <a:gd name="connsiteY2" fmla="*/ 545333 h 1077014"/>
              <a:gd name="connsiteX3" fmla="*/ 969 w 1439598"/>
              <a:gd name="connsiteY3" fmla="*/ 487844 h 1077014"/>
              <a:gd name="connsiteX4" fmla="*/ 6843 w 1439598"/>
              <a:gd name="connsiteY4" fmla="*/ 0 h 10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598" h="1077014">
                <a:moveTo>
                  <a:pt x="1439598" y="1065308"/>
                </a:moveTo>
                <a:cubicBezTo>
                  <a:pt x="1425095" y="1064861"/>
                  <a:pt x="359800" y="1077556"/>
                  <a:pt x="341671" y="1076997"/>
                </a:cubicBezTo>
                <a:cubicBezTo>
                  <a:pt x="345630" y="837030"/>
                  <a:pt x="332563" y="715387"/>
                  <a:pt x="334667" y="545333"/>
                </a:cubicBezTo>
                <a:cubicBezTo>
                  <a:pt x="258254" y="547747"/>
                  <a:pt x="27798" y="583523"/>
                  <a:pt x="969" y="487844"/>
                </a:cubicBezTo>
                <a:cubicBezTo>
                  <a:pt x="-2490" y="389788"/>
                  <a:pt x="4228" y="81307"/>
                  <a:pt x="6843" y="0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815485" y="3266701"/>
            <a:ext cx="960876" cy="560959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7704" h="705362">
                <a:moveTo>
                  <a:pt x="1182100" y="705362"/>
                </a:moveTo>
                <a:cubicBezTo>
                  <a:pt x="1167597" y="704915"/>
                  <a:pt x="1211357" y="42111"/>
                  <a:pt x="1193228" y="41552"/>
                </a:cubicBezTo>
                <a:cubicBezTo>
                  <a:pt x="829086" y="-16937"/>
                  <a:pt x="-315266" y="-6262"/>
                  <a:pt x="83043" y="28107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10800000">
            <a:off x="3137269" y="1976203"/>
            <a:ext cx="1366153" cy="972738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99057 w 1114661"/>
              <a:gd name="connsiteY0" fmla="*/ 727310 h 727310"/>
              <a:gd name="connsiteX1" fmla="*/ 1110185 w 1114661"/>
              <a:gd name="connsiteY1" fmla="*/ 63500 h 727310"/>
              <a:gd name="connsiteX2" fmla="*/ 667866 w 1114661"/>
              <a:gd name="connsiteY2" fmla="*/ 22835 h 727310"/>
              <a:gd name="connsiteX3" fmla="*/ 0 w 1114661"/>
              <a:gd name="connsiteY3" fmla="*/ 50055 h 727310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99057 w 1114661"/>
              <a:gd name="connsiteY0" fmla="*/ 1011358 h 1011358"/>
              <a:gd name="connsiteX1" fmla="*/ 1110185 w 1114661"/>
              <a:gd name="connsiteY1" fmla="*/ 347548 h 1011358"/>
              <a:gd name="connsiteX2" fmla="*/ 667866 w 1114661"/>
              <a:gd name="connsiteY2" fmla="*/ 306883 h 1011358"/>
              <a:gd name="connsiteX3" fmla="*/ 0 w 1114661"/>
              <a:gd name="connsiteY3" fmla="*/ 334103 h 1011358"/>
              <a:gd name="connsiteX0" fmla="*/ 1089242 w 1104846"/>
              <a:gd name="connsiteY0" fmla="*/ 1295475 h 1295475"/>
              <a:gd name="connsiteX1" fmla="*/ 1100370 w 1104846"/>
              <a:gd name="connsiteY1" fmla="*/ 631665 h 1295475"/>
              <a:gd name="connsiteX2" fmla="*/ 658051 w 1104846"/>
              <a:gd name="connsiteY2" fmla="*/ 591000 h 1295475"/>
              <a:gd name="connsiteX3" fmla="*/ 0 w 1104846"/>
              <a:gd name="connsiteY3" fmla="*/ 9082 h 1295475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59574 h 1359574"/>
              <a:gd name="connsiteX1" fmla="*/ 1100370 w 1104846"/>
              <a:gd name="connsiteY1" fmla="*/ 695764 h 1359574"/>
              <a:gd name="connsiteX2" fmla="*/ 658051 w 1104846"/>
              <a:gd name="connsiteY2" fmla="*/ 655099 h 1359574"/>
              <a:gd name="connsiteX3" fmla="*/ 697308 w 1104846"/>
              <a:gd name="connsiteY3" fmla="*/ 30343 h 1359574"/>
              <a:gd name="connsiteX4" fmla="*/ 0 w 1104846"/>
              <a:gd name="connsiteY4" fmla="*/ 73181 h 1359574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29231 h 1329231"/>
              <a:gd name="connsiteX1" fmla="*/ 1100370 w 1104846"/>
              <a:gd name="connsiteY1" fmla="*/ 665421 h 1329231"/>
              <a:gd name="connsiteX2" fmla="*/ 658051 w 1104846"/>
              <a:gd name="connsiteY2" fmla="*/ 624756 h 1329231"/>
              <a:gd name="connsiteX3" fmla="*/ 697308 w 1104846"/>
              <a:gd name="connsiteY3" fmla="*/ 0 h 1329231"/>
              <a:gd name="connsiteX4" fmla="*/ 0 w 1104846"/>
              <a:gd name="connsiteY4" fmla="*/ 42838 h 1329231"/>
              <a:gd name="connsiteX0" fmla="*/ 1089242 w 1104846"/>
              <a:gd name="connsiteY0" fmla="*/ 1360469 h 1360469"/>
              <a:gd name="connsiteX1" fmla="*/ 1100370 w 1104846"/>
              <a:gd name="connsiteY1" fmla="*/ 696659 h 1360469"/>
              <a:gd name="connsiteX2" fmla="*/ 658051 w 1104846"/>
              <a:gd name="connsiteY2" fmla="*/ 655994 h 1360469"/>
              <a:gd name="connsiteX3" fmla="*/ 667864 w 1104846"/>
              <a:gd name="connsiteY3" fmla="*/ 0 h 1360469"/>
              <a:gd name="connsiteX4" fmla="*/ 0 w 1104846"/>
              <a:gd name="connsiteY4" fmla="*/ 74076 h 1360469"/>
              <a:gd name="connsiteX0" fmla="*/ 1089242 w 1104846"/>
              <a:gd name="connsiteY0" fmla="*/ 1297993 h 1297993"/>
              <a:gd name="connsiteX1" fmla="*/ 1100370 w 1104846"/>
              <a:gd name="connsiteY1" fmla="*/ 634183 h 1297993"/>
              <a:gd name="connsiteX2" fmla="*/ 658051 w 1104846"/>
              <a:gd name="connsiteY2" fmla="*/ 593518 h 1297993"/>
              <a:gd name="connsiteX3" fmla="*/ 667864 w 1104846"/>
              <a:gd name="connsiteY3" fmla="*/ 0 h 1297993"/>
              <a:gd name="connsiteX4" fmla="*/ 0 w 1104846"/>
              <a:gd name="connsiteY4" fmla="*/ 11600 h 1297993"/>
              <a:gd name="connsiteX0" fmla="*/ 1144583 w 1160187"/>
              <a:gd name="connsiteY0" fmla="*/ 1297993 h 1297993"/>
              <a:gd name="connsiteX1" fmla="*/ 1155711 w 1160187"/>
              <a:gd name="connsiteY1" fmla="*/ 634183 h 1297993"/>
              <a:gd name="connsiteX2" fmla="*/ 713392 w 1160187"/>
              <a:gd name="connsiteY2" fmla="*/ 593518 h 1297993"/>
              <a:gd name="connsiteX3" fmla="*/ 723205 w 1160187"/>
              <a:gd name="connsiteY3" fmla="*/ 0 h 1297993"/>
              <a:gd name="connsiteX4" fmla="*/ 55341 w 1160187"/>
              <a:gd name="connsiteY4" fmla="*/ 11600 h 1297993"/>
              <a:gd name="connsiteX5" fmla="*/ 36181 w 1160187"/>
              <a:gd name="connsiteY5" fmla="*/ 0 h 1297993"/>
              <a:gd name="connsiteX0" fmla="*/ 1106834 w 1122438"/>
              <a:gd name="connsiteY0" fmla="*/ 1297993 h 1297993"/>
              <a:gd name="connsiteX1" fmla="*/ 1117962 w 1122438"/>
              <a:gd name="connsiteY1" fmla="*/ 634183 h 1297993"/>
              <a:gd name="connsiteX2" fmla="*/ 675643 w 1122438"/>
              <a:gd name="connsiteY2" fmla="*/ 593518 h 1297993"/>
              <a:gd name="connsiteX3" fmla="*/ 685456 w 1122438"/>
              <a:gd name="connsiteY3" fmla="*/ 0 h 1297993"/>
              <a:gd name="connsiteX4" fmla="*/ 17592 w 1122438"/>
              <a:gd name="connsiteY4" fmla="*/ 11600 h 1297993"/>
              <a:gd name="connsiteX5" fmla="*/ 381203 w 1122438"/>
              <a:gd name="connsiteY5" fmla="*/ 671613 h 1297993"/>
              <a:gd name="connsiteX0" fmla="*/ 1144039 w 1159643"/>
              <a:gd name="connsiteY0" fmla="*/ 1297993 h 1297993"/>
              <a:gd name="connsiteX1" fmla="*/ 1155167 w 1159643"/>
              <a:gd name="connsiteY1" fmla="*/ 634183 h 1297993"/>
              <a:gd name="connsiteX2" fmla="*/ 712848 w 1159643"/>
              <a:gd name="connsiteY2" fmla="*/ 593518 h 1297993"/>
              <a:gd name="connsiteX3" fmla="*/ 722661 w 1159643"/>
              <a:gd name="connsiteY3" fmla="*/ 0 h 1297993"/>
              <a:gd name="connsiteX4" fmla="*/ 54797 w 1159643"/>
              <a:gd name="connsiteY4" fmla="*/ 11600 h 1297993"/>
              <a:gd name="connsiteX5" fmla="*/ 55266 w 1159643"/>
              <a:gd name="connsiteY5" fmla="*/ 624756 h 1297993"/>
              <a:gd name="connsiteX6" fmla="*/ 418408 w 1159643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47456 w 1163060"/>
              <a:gd name="connsiteY0" fmla="*/ 1297993 h 1297993"/>
              <a:gd name="connsiteX1" fmla="*/ 1158584 w 1163060"/>
              <a:gd name="connsiteY1" fmla="*/ 634183 h 1297993"/>
              <a:gd name="connsiteX2" fmla="*/ 716265 w 1163060"/>
              <a:gd name="connsiteY2" fmla="*/ 593518 h 1297993"/>
              <a:gd name="connsiteX3" fmla="*/ 726078 w 1163060"/>
              <a:gd name="connsiteY3" fmla="*/ 0 h 1297993"/>
              <a:gd name="connsiteX4" fmla="*/ 58214 w 1163060"/>
              <a:gd name="connsiteY4" fmla="*/ 11600 h 1297993"/>
              <a:gd name="connsiteX5" fmla="*/ 58683 w 1163060"/>
              <a:gd name="connsiteY5" fmla="*/ 624756 h 1297993"/>
              <a:gd name="connsiteX6" fmla="*/ 421825 w 1163060"/>
              <a:gd name="connsiteY6" fmla="*/ 671613 h 1297993"/>
              <a:gd name="connsiteX0" fmla="*/ 1175841 w 1191445"/>
              <a:gd name="connsiteY0" fmla="*/ 1297993 h 1297993"/>
              <a:gd name="connsiteX1" fmla="*/ 1186969 w 1191445"/>
              <a:gd name="connsiteY1" fmla="*/ 634183 h 1297993"/>
              <a:gd name="connsiteX2" fmla="*/ 744650 w 1191445"/>
              <a:gd name="connsiteY2" fmla="*/ 593518 h 1297993"/>
              <a:gd name="connsiteX3" fmla="*/ 754463 w 1191445"/>
              <a:gd name="connsiteY3" fmla="*/ 0 h 1297993"/>
              <a:gd name="connsiteX4" fmla="*/ 86599 w 1191445"/>
              <a:gd name="connsiteY4" fmla="*/ 11600 h 1297993"/>
              <a:gd name="connsiteX5" fmla="*/ 37994 w 1191445"/>
              <a:gd name="connsiteY5" fmla="*/ 687232 h 1297993"/>
              <a:gd name="connsiteX6" fmla="*/ 450210 w 1191445"/>
              <a:gd name="connsiteY6" fmla="*/ 671613 h 1297993"/>
              <a:gd name="connsiteX0" fmla="*/ 1142425 w 1158029"/>
              <a:gd name="connsiteY0" fmla="*/ 1297993 h 1297993"/>
              <a:gd name="connsiteX1" fmla="*/ 1153553 w 1158029"/>
              <a:gd name="connsiteY1" fmla="*/ 634183 h 1297993"/>
              <a:gd name="connsiteX2" fmla="*/ 711234 w 1158029"/>
              <a:gd name="connsiteY2" fmla="*/ 593518 h 1297993"/>
              <a:gd name="connsiteX3" fmla="*/ 721047 w 1158029"/>
              <a:gd name="connsiteY3" fmla="*/ 0 h 1297993"/>
              <a:gd name="connsiteX4" fmla="*/ 53183 w 1158029"/>
              <a:gd name="connsiteY4" fmla="*/ 11600 h 1297993"/>
              <a:gd name="connsiteX5" fmla="*/ 4578 w 1158029"/>
              <a:gd name="connsiteY5" fmla="*/ 687232 h 1297993"/>
              <a:gd name="connsiteX6" fmla="*/ 416794 w 1158029"/>
              <a:gd name="connsiteY6" fmla="*/ 671613 h 1297993"/>
              <a:gd name="connsiteX0" fmla="*/ 1148096 w 1163700"/>
              <a:gd name="connsiteY0" fmla="*/ 1297993 h 1297993"/>
              <a:gd name="connsiteX1" fmla="*/ 1159224 w 1163700"/>
              <a:gd name="connsiteY1" fmla="*/ 634183 h 1297993"/>
              <a:gd name="connsiteX2" fmla="*/ 716905 w 1163700"/>
              <a:gd name="connsiteY2" fmla="*/ 593518 h 1297993"/>
              <a:gd name="connsiteX3" fmla="*/ 726718 w 1163700"/>
              <a:gd name="connsiteY3" fmla="*/ 0 h 1297993"/>
              <a:gd name="connsiteX4" fmla="*/ 58854 w 1163700"/>
              <a:gd name="connsiteY4" fmla="*/ 11600 h 1297993"/>
              <a:gd name="connsiteX5" fmla="*/ 434 w 1163700"/>
              <a:gd name="connsiteY5" fmla="*/ 624756 h 1297993"/>
              <a:gd name="connsiteX6" fmla="*/ 422465 w 1163700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57477 w 1173081"/>
              <a:gd name="connsiteY0" fmla="*/ 1297993 h 1297993"/>
              <a:gd name="connsiteX1" fmla="*/ 1168605 w 1173081"/>
              <a:gd name="connsiteY1" fmla="*/ 634183 h 1297993"/>
              <a:gd name="connsiteX2" fmla="*/ 726286 w 1173081"/>
              <a:gd name="connsiteY2" fmla="*/ 593518 h 1297993"/>
              <a:gd name="connsiteX3" fmla="*/ 736099 w 1173081"/>
              <a:gd name="connsiteY3" fmla="*/ 0 h 1297993"/>
              <a:gd name="connsiteX4" fmla="*/ 68235 w 1173081"/>
              <a:gd name="connsiteY4" fmla="*/ 11600 h 1297993"/>
              <a:gd name="connsiteX5" fmla="*/ 0 w 1173081"/>
              <a:gd name="connsiteY5" fmla="*/ 687232 h 1297993"/>
              <a:gd name="connsiteX6" fmla="*/ 431846 w 1173081"/>
              <a:gd name="connsiteY6" fmla="*/ 671613 h 1297993"/>
              <a:gd name="connsiteX0" fmla="*/ 1185756 w 1201360"/>
              <a:gd name="connsiteY0" fmla="*/ 1317631 h 1317631"/>
              <a:gd name="connsiteX1" fmla="*/ 1196884 w 1201360"/>
              <a:gd name="connsiteY1" fmla="*/ 653821 h 1317631"/>
              <a:gd name="connsiteX2" fmla="*/ 754565 w 1201360"/>
              <a:gd name="connsiteY2" fmla="*/ 613156 h 1317631"/>
              <a:gd name="connsiteX3" fmla="*/ 764378 w 1201360"/>
              <a:gd name="connsiteY3" fmla="*/ 19638 h 1317631"/>
              <a:gd name="connsiteX4" fmla="*/ 17996 w 1201360"/>
              <a:gd name="connsiteY4" fmla="*/ 0 h 1317631"/>
              <a:gd name="connsiteX5" fmla="*/ 28279 w 1201360"/>
              <a:gd name="connsiteY5" fmla="*/ 706870 h 1317631"/>
              <a:gd name="connsiteX6" fmla="*/ 460125 w 1201360"/>
              <a:gd name="connsiteY6" fmla="*/ 691251 h 1317631"/>
              <a:gd name="connsiteX0" fmla="*/ 1157477 w 1173081"/>
              <a:gd name="connsiteY0" fmla="*/ 1317631 h 1317631"/>
              <a:gd name="connsiteX1" fmla="*/ 1168605 w 1173081"/>
              <a:gd name="connsiteY1" fmla="*/ 653821 h 1317631"/>
              <a:gd name="connsiteX2" fmla="*/ 726286 w 1173081"/>
              <a:gd name="connsiteY2" fmla="*/ 613156 h 1317631"/>
              <a:gd name="connsiteX3" fmla="*/ 736099 w 1173081"/>
              <a:gd name="connsiteY3" fmla="*/ 19638 h 1317631"/>
              <a:gd name="connsiteX4" fmla="*/ 48605 w 1173081"/>
              <a:gd name="connsiteY4" fmla="*/ 0 h 1317631"/>
              <a:gd name="connsiteX5" fmla="*/ 0 w 1173081"/>
              <a:gd name="connsiteY5" fmla="*/ 706870 h 1317631"/>
              <a:gd name="connsiteX6" fmla="*/ 431846 w 1173081"/>
              <a:gd name="connsiteY6" fmla="*/ 691251 h 13176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26286 w 1173081"/>
              <a:gd name="connsiteY2" fmla="*/ 624756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  <a:gd name="connsiteX0" fmla="*/ 1157477 w 1173081"/>
              <a:gd name="connsiteY0" fmla="*/ 1329231 h 1329231"/>
              <a:gd name="connsiteX1" fmla="*/ 1168605 w 1173081"/>
              <a:gd name="connsiteY1" fmla="*/ 665421 h 1329231"/>
              <a:gd name="connsiteX2" fmla="*/ 785174 w 1173081"/>
              <a:gd name="connsiteY2" fmla="*/ 624757 h 1329231"/>
              <a:gd name="connsiteX3" fmla="*/ 814616 w 1173081"/>
              <a:gd name="connsiteY3" fmla="*/ 0 h 1329231"/>
              <a:gd name="connsiteX4" fmla="*/ 48605 w 1173081"/>
              <a:gd name="connsiteY4" fmla="*/ 11600 h 1329231"/>
              <a:gd name="connsiteX5" fmla="*/ 0 w 1173081"/>
              <a:gd name="connsiteY5" fmla="*/ 718470 h 1329231"/>
              <a:gd name="connsiteX6" fmla="*/ 431846 w 1173081"/>
              <a:gd name="connsiteY6" fmla="*/ 702851 h 1329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081" h="1329231">
                <a:moveTo>
                  <a:pt x="1157477" y="1329231"/>
                </a:moveTo>
                <a:cubicBezTo>
                  <a:pt x="1142974" y="1328784"/>
                  <a:pt x="1186734" y="665980"/>
                  <a:pt x="1168605" y="665421"/>
                </a:cubicBezTo>
                <a:cubicBezTo>
                  <a:pt x="1098376" y="550612"/>
                  <a:pt x="960390" y="658236"/>
                  <a:pt x="785174" y="624757"/>
                </a:cubicBezTo>
                <a:cubicBezTo>
                  <a:pt x="789971" y="362871"/>
                  <a:pt x="796701" y="284413"/>
                  <a:pt x="814616" y="0"/>
                </a:cubicBezTo>
                <a:cubicBezTo>
                  <a:pt x="636239" y="27965"/>
                  <a:pt x="138651" y="40904"/>
                  <a:pt x="48605" y="11600"/>
                </a:cubicBezTo>
                <a:cubicBezTo>
                  <a:pt x="-7011" y="16806"/>
                  <a:pt x="27730" y="311709"/>
                  <a:pt x="0" y="718470"/>
                </a:cubicBezTo>
                <a:cubicBezTo>
                  <a:pt x="99861" y="703521"/>
                  <a:pt x="397495" y="658597"/>
                  <a:pt x="431846" y="702851"/>
                </a:cubicBezTo>
              </a:path>
            </a:pathLst>
          </a:custGeom>
          <a:noFill/>
          <a:ln w="127000" cap="rnd">
            <a:solidFill>
              <a:srgbClr val="FFC104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 rot="10800000">
            <a:off x="1423453" y="4085905"/>
            <a:ext cx="1388401" cy="516980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818958 w 1193816"/>
              <a:gd name="connsiteY0" fmla="*/ 590383 h 590383"/>
              <a:gd name="connsiteX1" fmla="*/ 1193228 w 1193816"/>
              <a:gd name="connsiteY1" fmla="*/ 41552 h 590383"/>
              <a:gd name="connsiteX2" fmla="*/ 83043 w 1193816"/>
              <a:gd name="connsiteY2" fmla="*/ 28107 h 590383"/>
              <a:gd name="connsiteX0" fmla="*/ 818958 w 1260918"/>
              <a:gd name="connsiteY0" fmla="*/ 590383 h 641310"/>
              <a:gd name="connsiteX1" fmla="*/ 1149423 w 1260918"/>
              <a:gd name="connsiteY1" fmla="*/ 611539 h 641310"/>
              <a:gd name="connsiteX2" fmla="*/ 1193228 w 1260918"/>
              <a:gd name="connsiteY2" fmla="*/ 41552 h 641310"/>
              <a:gd name="connsiteX3" fmla="*/ 83043 w 1260918"/>
              <a:gd name="connsiteY3" fmla="*/ 28107 h 641310"/>
              <a:gd name="connsiteX0" fmla="*/ 818958 w 1244632"/>
              <a:gd name="connsiteY0" fmla="*/ 590383 h 641310"/>
              <a:gd name="connsiteX1" fmla="*/ 1149423 w 1244632"/>
              <a:gd name="connsiteY1" fmla="*/ 611539 h 641310"/>
              <a:gd name="connsiteX2" fmla="*/ 1193228 w 1244632"/>
              <a:gd name="connsiteY2" fmla="*/ 41552 h 641310"/>
              <a:gd name="connsiteX3" fmla="*/ 83043 w 1244632"/>
              <a:gd name="connsiteY3" fmla="*/ 28107 h 641310"/>
              <a:gd name="connsiteX0" fmla="*/ 818958 w 1244632"/>
              <a:gd name="connsiteY0" fmla="*/ 590383 h 611539"/>
              <a:gd name="connsiteX1" fmla="*/ 1149423 w 1244632"/>
              <a:gd name="connsiteY1" fmla="*/ 611539 h 611539"/>
              <a:gd name="connsiteX2" fmla="*/ 1193228 w 1244632"/>
              <a:gd name="connsiteY2" fmla="*/ 41552 h 611539"/>
              <a:gd name="connsiteX3" fmla="*/ 83043 w 1244632"/>
              <a:gd name="connsiteY3" fmla="*/ 28107 h 611539"/>
              <a:gd name="connsiteX0" fmla="*/ 818958 w 1193228"/>
              <a:gd name="connsiteY0" fmla="*/ 590383 h 611539"/>
              <a:gd name="connsiteX1" fmla="*/ 1149423 w 1193228"/>
              <a:gd name="connsiteY1" fmla="*/ 611539 h 611539"/>
              <a:gd name="connsiteX2" fmla="*/ 1193228 w 1193228"/>
              <a:gd name="connsiteY2" fmla="*/ 41552 h 611539"/>
              <a:gd name="connsiteX3" fmla="*/ 83043 w 1193228"/>
              <a:gd name="connsiteY3" fmla="*/ 28107 h 611539"/>
              <a:gd name="connsiteX0" fmla="*/ 818958 w 1193228"/>
              <a:gd name="connsiteY0" fmla="*/ 585338 h 606494"/>
              <a:gd name="connsiteX1" fmla="*/ 1149423 w 1193228"/>
              <a:gd name="connsiteY1" fmla="*/ 606494 h 606494"/>
              <a:gd name="connsiteX2" fmla="*/ 1193228 w 1193228"/>
              <a:gd name="connsiteY2" fmla="*/ 36507 h 606494"/>
              <a:gd name="connsiteX3" fmla="*/ 83043 w 1193228"/>
              <a:gd name="connsiteY3" fmla="*/ 23062 h 606494"/>
              <a:gd name="connsiteX0" fmla="*/ 818958 w 1193228"/>
              <a:gd name="connsiteY0" fmla="*/ 585338 h 606494"/>
              <a:gd name="connsiteX1" fmla="*/ 1149423 w 1193228"/>
              <a:gd name="connsiteY1" fmla="*/ 606494 h 606494"/>
              <a:gd name="connsiteX2" fmla="*/ 1193228 w 1193228"/>
              <a:gd name="connsiteY2" fmla="*/ 36507 h 606494"/>
              <a:gd name="connsiteX3" fmla="*/ 83043 w 1193228"/>
              <a:gd name="connsiteY3" fmla="*/ 23062 h 606494"/>
              <a:gd name="connsiteX0" fmla="*/ 818958 w 1227940"/>
              <a:gd name="connsiteY0" fmla="*/ 585338 h 592122"/>
              <a:gd name="connsiteX1" fmla="*/ 1227940 w 1227940"/>
              <a:gd name="connsiteY1" fmla="*/ 592122 h 592122"/>
              <a:gd name="connsiteX2" fmla="*/ 1193228 w 1227940"/>
              <a:gd name="connsiteY2" fmla="*/ 36507 h 592122"/>
              <a:gd name="connsiteX3" fmla="*/ 83043 w 1227940"/>
              <a:gd name="connsiteY3" fmla="*/ 23062 h 592122"/>
              <a:gd name="connsiteX0" fmla="*/ 818958 w 1193228"/>
              <a:gd name="connsiteY0" fmla="*/ 585338 h 620867"/>
              <a:gd name="connsiteX1" fmla="*/ 1178867 w 1193228"/>
              <a:gd name="connsiteY1" fmla="*/ 620867 h 620867"/>
              <a:gd name="connsiteX2" fmla="*/ 1193228 w 1193228"/>
              <a:gd name="connsiteY2" fmla="*/ 36507 h 620867"/>
              <a:gd name="connsiteX3" fmla="*/ 83043 w 1193228"/>
              <a:gd name="connsiteY3" fmla="*/ 23062 h 620867"/>
              <a:gd name="connsiteX0" fmla="*/ 760070 w 1193228"/>
              <a:gd name="connsiteY0" fmla="*/ 642828 h 642828"/>
              <a:gd name="connsiteX1" fmla="*/ 1178867 w 1193228"/>
              <a:gd name="connsiteY1" fmla="*/ 620867 h 642828"/>
              <a:gd name="connsiteX2" fmla="*/ 1193228 w 1193228"/>
              <a:gd name="connsiteY2" fmla="*/ 36507 h 642828"/>
              <a:gd name="connsiteX3" fmla="*/ 83043 w 1193228"/>
              <a:gd name="connsiteY3" fmla="*/ 23062 h 642828"/>
              <a:gd name="connsiteX0" fmla="*/ 760070 w 1193228"/>
              <a:gd name="connsiteY0" fmla="*/ 669031 h 669031"/>
              <a:gd name="connsiteX1" fmla="*/ 1178867 w 1193228"/>
              <a:gd name="connsiteY1" fmla="*/ 647070 h 669031"/>
              <a:gd name="connsiteX2" fmla="*/ 1193228 w 1193228"/>
              <a:gd name="connsiteY2" fmla="*/ 19593 h 669031"/>
              <a:gd name="connsiteX3" fmla="*/ 83043 w 1193228"/>
              <a:gd name="connsiteY3" fmla="*/ 49265 h 669031"/>
              <a:gd name="connsiteX0" fmla="*/ 759025 w 1192183"/>
              <a:gd name="connsiteY0" fmla="*/ 650062 h 650062"/>
              <a:gd name="connsiteX1" fmla="*/ 1177822 w 1192183"/>
              <a:gd name="connsiteY1" fmla="*/ 628101 h 650062"/>
              <a:gd name="connsiteX2" fmla="*/ 1192183 w 1192183"/>
              <a:gd name="connsiteY2" fmla="*/ 624 h 650062"/>
              <a:gd name="connsiteX3" fmla="*/ 81998 w 1192183"/>
              <a:gd name="connsiteY3" fmla="*/ 30296 h 65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183" h="650062">
                <a:moveTo>
                  <a:pt x="759025" y="650062"/>
                </a:moveTo>
                <a:cubicBezTo>
                  <a:pt x="783023" y="610471"/>
                  <a:pt x="1105629" y="575850"/>
                  <a:pt x="1177822" y="628101"/>
                </a:cubicBezTo>
                <a:cubicBezTo>
                  <a:pt x="1151868" y="436023"/>
                  <a:pt x="1171984" y="126608"/>
                  <a:pt x="1192183" y="624"/>
                </a:cubicBezTo>
                <a:cubicBezTo>
                  <a:pt x="847670" y="-376"/>
                  <a:pt x="-316311" y="-4073"/>
                  <a:pt x="81998" y="30296"/>
                </a:cubicBezTo>
              </a:path>
            </a:pathLst>
          </a:custGeom>
          <a:noFill/>
          <a:ln w="127000" cap="rnd">
            <a:solidFill>
              <a:srgbClr val="00B05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5">
            <a:hlinkClick r:id="" action="ppaction://hlinkshowjump?jump=endshow"/>
            <a:extLst>
              <a:ext uri="{FF2B5EF4-FFF2-40B4-BE49-F238E27FC236}">
                <a16:creationId xmlns="" xmlns:a16="http://schemas.microsoft.com/office/drawing/2014/main" id="{4DDC2275-7D24-4C46-B470-0A8208BDDD73}"/>
              </a:ext>
            </a:extLst>
          </p:cNvPr>
          <p:cNvSpPr/>
          <p:nvPr/>
        </p:nvSpPr>
        <p:spPr>
          <a:xfrm>
            <a:off x="6571225" y="4223675"/>
            <a:ext cx="2214000" cy="55854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Завершить игру</a:t>
            </a:r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3" name="AutoShape 4" descr="https://cdnimg.rg.ru/pril/article/169/96/99/4p_ol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472"/>
          <a:stretch/>
        </p:blipFill>
        <p:spPr>
          <a:xfrm>
            <a:off x="6261523" y="144000"/>
            <a:ext cx="1365531" cy="192285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167" r="24667"/>
          <a:stretch/>
        </p:blipFill>
        <p:spPr>
          <a:xfrm>
            <a:off x="7696192" y="981761"/>
            <a:ext cx="1149213" cy="192285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361" r="47333"/>
          <a:stretch/>
        </p:blipFill>
        <p:spPr>
          <a:xfrm>
            <a:off x="6908589" y="2424488"/>
            <a:ext cx="1205730" cy="192285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000"/>
          <a:stretch/>
        </p:blipFill>
        <p:spPr>
          <a:xfrm>
            <a:off x="5640636" y="1773550"/>
            <a:ext cx="1190552" cy="1922852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9228F68A-AD00-48C3-BD6F-6B3CCFCD90DD}"/>
              </a:ext>
            </a:extLst>
          </p:cNvPr>
          <p:cNvSpPr/>
          <p:nvPr/>
        </p:nvSpPr>
        <p:spPr>
          <a:xfrm>
            <a:off x="358775" y="376238"/>
            <a:ext cx="5866166" cy="277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Правильный</a:t>
            </a:r>
            <a:r>
              <a:rPr kumimoji="0" lang="ru-RU" sz="1800" i="0" u="none" strike="noStrike" kern="1200" cap="none" spc="0" normalizeH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 ответ</a:t>
            </a:r>
          </a:p>
        </p:txBody>
      </p:sp>
      <p:sp>
        <p:nvSpPr>
          <p:cNvPr id="25" name="Полилиния 24"/>
          <p:cNvSpPr/>
          <p:nvPr/>
        </p:nvSpPr>
        <p:spPr>
          <a:xfrm rot="5400000">
            <a:off x="3772281" y="3477619"/>
            <a:ext cx="1725393" cy="534784"/>
          </a:xfrm>
          <a:custGeom>
            <a:avLst/>
            <a:gdLst>
              <a:gd name="connsiteX0" fmla="*/ 78091 w 657763"/>
              <a:gd name="connsiteY0" fmla="*/ 1760466 h 1760466"/>
              <a:gd name="connsiteX1" fmla="*/ 43801 w 657763"/>
              <a:gd name="connsiteY1" fmla="*/ 148836 h 1760466"/>
              <a:gd name="connsiteX2" fmla="*/ 603871 w 657763"/>
              <a:gd name="connsiteY2" fmla="*/ 194556 h 1760466"/>
              <a:gd name="connsiteX3" fmla="*/ 603871 w 657763"/>
              <a:gd name="connsiteY3" fmla="*/ 1234686 h 1760466"/>
              <a:gd name="connsiteX0" fmla="*/ 62955 w 619271"/>
              <a:gd name="connsiteY0" fmla="*/ 1758951 h 1758951"/>
              <a:gd name="connsiteX1" fmla="*/ 28665 w 619271"/>
              <a:gd name="connsiteY1" fmla="*/ 147321 h 1758951"/>
              <a:gd name="connsiteX2" fmla="*/ 382995 w 619271"/>
              <a:gd name="connsiteY2" fmla="*/ 78741 h 1758951"/>
              <a:gd name="connsiteX3" fmla="*/ 588735 w 619271"/>
              <a:gd name="connsiteY3" fmla="*/ 193041 h 1758951"/>
              <a:gd name="connsiteX4" fmla="*/ 588735 w 619271"/>
              <a:gd name="connsiteY4" fmla="*/ 1233171 h 1758951"/>
              <a:gd name="connsiteX0" fmla="*/ 62118 w 619096"/>
              <a:gd name="connsiteY0" fmla="*/ 1798837 h 1798837"/>
              <a:gd name="connsiteX1" fmla="*/ 27828 w 619096"/>
              <a:gd name="connsiteY1" fmla="*/ 187207 h 1798837"/>
              <a:gd name="connsiteX2" fmla="*/ 370728 w 619096"/>
              <a:gd name="connsiteY2" fmla="*/ 38617 h 1798837"/>
              <a:gd name="connsiteX3" fmla="*/ 587898 w 619096"/>
              <a:gd name="connsiteY3" fmla="*/ 232927 h 1798837"/>
              <a:gd name="connsiteX4" fmla="*/ 587898 w 619096"/>
              <a:gd name="connsiteY4" fmla="*/ 1273057 h 1798837"/>
              <a:gd name="connsiteX0" fmla="*/ 62118 w 619096"/>
              <a:gd name="connsiteY0" fmla="*/ 1871662 h 1871662"/>
              <a:gd name="connsiteX1" fmla="*/ 27828 w 619096"/>
              <a:gd name="connsiteY1" fmla="*/ 191452 h 1871662"/>
              <a:gd name="connsiteX2" fmla="*/ 370728 w 619096"/>
              <a:gd name="connsiteY2" fmla="*/ 42862 h 1871662"/>
              <a:gd name="connsiteX3" fmla="*/ 587898 w 619096"/>
              <a:gd name="connsiteY3" fmla="*/ 237172 h 1871662"/>
              <a:gd name="connsiteX4" fmla="*/ 587898 w 619096"/>
              <a:gd name="connsiteY4" fmla="*/ 1277302 h 1871662"/>
              <a:gd name="connsiteX0" fmla="*/ 49833 w 606811"/>
              <a:gd name="connsiteY0" fmla="*/ 1871662 h 1871662"/>
              <a:gd name="connsiteX1" fmla="*/ 15543 w 606811"/>
              <a:gd name="connsiteY1" fmla="*/ 191452 h 1871662"/>
              <a:gd name="connsiteX2" fmla="*/ 358443 w 606811"/>
              <a:gd name="connsiteY2" fmla="*/ 42862 h 1871662"/>
              <a:gd name="connsiteX3" fmla="*/ 575613 w 606811"/>
              <a:gd name="connsiteY3" fmla="*/ 237172 h 1871662"/>
              <a:gd name="connsiteX4" fmla="*/ 575613 w 606811"/>
              <a:gd name="connsiteY4" fmla="*/ 1277302 h 1871662"/>
              <a:gd name="connsiteX0" fmla="*/ 0 w 556978"/>
              <a:gd name="connsiteY0" fmla="*/ 1828800 h 1828800"/>
              <a:gd name="connsiteX1" fmla="*/ 308610 w 556978"/>
              <a:gd name="connsiteY1" fmla="*/ 0 h 1828800"/>
              <a:gd name="connsiteX2" fmla="*/ 525780 w 556978"/>
              <a:gd name="connsiteY2" fmla="*/ 194310 h 1828800"/>
              <a:gd name="connsiteX3" fmla="*/ 525780 w 556978"/>
              <a:gd name="connsiteY3" fmla="*/ 1234440 h 1828800"/>
              <a:gd name="connsiteX0" fmla="*/ 68332 w 625310"/>
              <a:gd name="connsiteY0" fmla="*/ 1828800 h 1828800"/>
              <a:gd name="connsiteX1" fmla="*/ 11180 w 625310"/>
              <a:gd name="connsiteY1" fmla="*/ 297180 h 1828800"/>
              <a:gd name="connsiteX2" fmla="*/ 376942 w 625310"/>
              <a:gd name="connsiteY2" fmla="*/ 0 h 1828800"/>
              <a:gd name="connsiteX3" fmla="*/ 594112 w 625310"/>
              <a:gd name="connsiteY3" fmla="*/ 194310 h 1828800"/>
              <a:gd name="connsiteX4" fmla="*/ 594112 w 625310"/>
              <a:gd name="connsiteY4" fmla="*/ 1234440 h 1828800"/>
              <a:gd name="connsiteX0" fmla="*/ 47151 w 604129"/>
              <a:gd name="connsiteY0" fmla="*/ 1828800 h 1828800"/>
              <a:gd name="connsiteX1" fmla="*/ 12859 w 604129"/>
              <a:gd name="connsiteY1" fmla="*/ 251460 h 1828800"/>
              <a:gd name="connsiteX2" fmla="*/ 355761 w 604129"/>
              <a:gd name="connsiteY2" fmla="*/ 0 h 1828800"/>
              <a:gd name="connsiteX3" fmla="*/ 572931 w 604129"/>
              <a:gd name="connsiteY3" fmla="*/ 194310 h 1828800"/>
              <a:gd name="connsiteX4" fmla="*/ 572931 w 604129"/>
              <a:gd name="connsiteY4" fmla="*/ 1234440 h 1828800"/>
              <a:gd name="connsiteX0" fmla="*/ 47151 w 604129"/>
              <a:gd name="connsiteY0" fmla="*/ 1776647 h 1776647"/>
              <a:gd name="connsiteX1" fmla="*/ 12859 w 604129"/>
              <a:gd name="connsiteY1" fmla="*/ 199307 h 1776647"/>
              <a:gd name="connsiteX2" fmla="*/ 355761 w 604129"/>
              <a:gd name="connsiteY2" fmla="*/ 4997 h 1776647"/>
              <a:gd name="connsiteX3" fmla="*/ 572931 w 604129"/>
              <a:gd name="connsiteY3" fmla="*/ 142157 h 1776647"/>
              <a:gd name="connsiteX4" fmla="*/ 572931 w 604129"/>
              <a:gd name="connsiteY4" fmla="*/ 1182287 h 1776647"/>
              <a:gd name="connsiteX0" fmla="*/ 47151 w 595841"/>
              <a:gd name="connsiteY0" fmla="*/ 1772214 h 1772214"/>
              <a:gd name="connsiteX1" fmla="*/ 12859 w 595841"/>
              <a:gd name="connsiteY1" fmla="*/ 194874 h 1772214"/>
              <a:gd name="connsiteX2" fmla="*/ 355761 w 595841"/>
              <a:gd name="connsiteY2" fmla="*/ 564 h 1772214"/>
              <a:gd name="connsiteX3" fmla="*/ 550071 w 595841"/>
              <a:gd name="connsiteY3" fmla="*/ 206304 h 1772214"/>
              <a:gd name="connsiteX4" fmla="*/ 572931 w 595841"/>
              <a:gd name="connsiteY4" fmla="*/ 1177854 h 1772214"/>
              <a:gd name="connsiteX0" fmla="*/ 47151 w 579955"/>
              <a:gd name="connsiteY0" fmla="*/ 1772214 h 1772214"/>
              <a:gd name="connsiteX1" fmla="*/ 12859 w 579955"/>
              <a:gd name="connsiteY1" fmla="*/ 194874 h 1772214"/>
              <a:gd name="connsiteX2" fmla="*/ 355761 w 579955"/>
              <a:gd name="connsiteY2" fmla="*/ 564 h 1772214"/>
              <a:gd name="connsiteX3" fmla="*/ 550071 w 579955"/>
              <a:gd name="connsiteY3" fmla="*/ 206304 h 1772214"/>
              <a:gd name="connsiteX4" fmla="*/ 550071 w 579955"/>
              <a:gd name="connsiteY4" fmla="*/ 1212144 h 1772214"/>
              <a:gd name="connsiteX0" fmla="*/ 47151 w 572089"/>
              <a:gd name="connsiteY0" fmla="*/ 1772214 h 1772214"/>
              <a:gd name="connsiteX1" fmla="*/ 12859 w 572089"/>
              <a:gd name="connsiteY1" fmla="*/ 194874 h 1772214"/>
              <a:gd name="connsiteX2" fmla="*/ 355761 w 572089"/>
              <a:gd name="connsiteY2" fmla="*/ 564 h 1772214"/>
              <a:gd name="connsiteX3" fmla="*/ 527211 w 572089"/>
              <a:gd name="connsiteY3" fmla="*/ 206304 h 1772214"/>
              <a:gd name="connsiteX4" fmla="*/ 550071 w 572089"/>
              <a:gd name="connsiteY4" fmla="*/ 1212144 h 1772214"/>
              <a:gd name="connsiteX0" fmla="*/ 47151 w 551169"/>
              <a:gd name="connsiteY0" fmla="*/ 1772214 h 1772214"/>
              <a:gd name="connsiteX1" fmla="*/ 12859 w 551169"/>
              <a:gd name="connsiteY1" fmla="*/ 194874 h 1772214"/>
              <a:gd name="connsiteX2" fmla="*/ 355761 w 551169"/>
              <a:gd name="connsiteY2" fmla="*/ 564 h 1772214"/>
              <a:gd name="connsiteX3" fmla="*/ 527211 w 551169"/>
              <a:gd name="connsiteY3" fmla="*/ 206304 h 1772214"/>
              <a:gd name="connsiteX4" fmla="*/ 541995 w 551169"/>
              <a:gd name="connsiteY4" fmla="*/ 600009 h 1772214"/>
              <a:gd name="connsiteX5" fmla="*/ 550071 w 551169"/>
              <a:gd name="connsiteY5" fmla="*/ 1212144 h 1772214"/>
              <a:gd name="connsiteX0" fmla="*/ 47151 w 559302"/>
              <a:gd name="connsiteY0" fmla="*/ 1772214 h 1772214"/>
              <a:gd name="connsiteX1" fmla="*/ 12859 w 559302"/>
              <a:gd name="connsiteY1" fmla="*/ 194874 h 1772214"/>
              <a:gd name="connsiteX2" fmla="*/ 355761 w 559302"/>
              <a:gd name="connsiteY2" fmla="*/ 564 h 1772214"/>
              <a:gd name="connsiteX3" fmla="*/ 527211 w 559302"/>
              <a:gd name="connsiteY3" fmla="*/ 206304 h 1772214"/>
              <a:gd name="connsiteX4" fmla="*/ 558296 w 559302"/>
              <a:gd name="connsiteY4" fmla="*/ 756379 h 1772214"/>
              <a:gd name="connsiteX5" fmla="*/ 550071 w 559302"/>
              <a:gd name="connsiteY5" fmla="*/ 1212144 h 1772214"/>
              <a:gd name="connsiteX0" fmla="*/ 47151 w 583128"/>
              <a:gd name="connsiteY0" fmla="*/ 1772214 h 1772214"/>
              <a:gd name="connsiteX1" fmla="*/ 12859 w 583128"/>
              <a:gd name="connsiteY1" fmla="*/ 194874 h 1772214"/>
              <a:gd name="connsiteX2" fmla="*/ 355761 w 583128"/>
              <a:gd name="connsiteY2" fmla="*/ 564 h 1772214"/>
              <a:gd name="connsiteX3" fmla="*/ 527211 w 583128"/>
              <a:gd name="connsiteY3" fmla="*/ 206304 h 1772214"/>
              <a:gd name="connsiteX4" fmla="*/ 558296 w 583128"/>
              <a:gd name="connsiteY4" fmla="*/ 756379 h 1772214"/>
              <a:gd name="connsiteX5" fmla="*/ 582673 w 583128"/>
              <a:gd name="connsiteY5" fmla="*/ 1239739 h 1772214"/>
              <a:gd name="connsiteX0" fmla="*/ 47151 w 583128"/>
              <a:gd name="connsiteY0" fmla="*/ 1795192 h 1795192"/>
              <a:gd name="connsiteX1" fmla="*/ 12859 w 583128"/>
              <a:gd name="connsiteY1" fmla="*/ 217852 h 1795192"/>
              <a:gd name="connsiteX2" fmla="*/ 355761 w 583128"/>
              <a:gd name="connsiteY2" fmla="*/ 23542 h 1795192"/>
              <a:gd name="connsiteX3" fmla="*/ 527211 w 583128"/>
              <a:gd name="connsiteY3" fmla="*/ 229282 h 1795192"/>
              <a:gd name="connsiteX4" fmla="*/ 558296 w 583128"/>
              <a:gd name="connsiteY4" fmla="*/ 779357 h 1795192"/>
              <a:gd name="connsiteX5" fmla="*/ 582673 w 583128"/>
              <a:gd name="connsiteY5" fmla="*/ 1262717 h 1795192"/>
              <a:gd name="connsiteX0" fmla="*/ 47151 w 583128"/>
              <a:gd name="connsiteY0" fmla="*/ 1791283 h 1791283"/>
              <a:gd name="connsiteX1" fmla="*/ 12859 w 583128"/>
              <a:gd name="connsiteY1" fmla="*/ 213943 h 1791283"/>
              <a:gd name="connsiteX2" fmla="*/ 355761 w 583128"/>
              <a:gd name="connsiteY2" fmla="*/ 19633 h 1791283"/>
              <a:gd name="connsiteX3" fmla="*/ 527211 w 583128"/>
              <a:gd name="connsiteY3" fmla="*/ 225373 h 1791283"/>
              <a:gd name="connsiteX4" fmla="*/ 558296 w 583128"/>
              <a:gd name="connsiteY4" fmla="*/ 775448 h 1791283"/>
              <a:gd name="connsiteX5" fmla="*/ 582673 w 583128"/>
              <a:gd name="connsiteY5" fmla="*/ 1258808 h 1791283"/>
              <a:gd name="connsiteX0" fmla="*/ 47151 w 583128"/>
              <a:gd name="connsiteY0" fmla="*/ 1776637 h 1776637"/>
              <a:gd name="connsiteX1" fmla="*/ 12859 w 583128"/>
              <a:gd name="connsiteY1" fmla="*/ 199297 h 1776637"/>
              <a:gd name="connsiteX2" fmla="*/ 355761 w 583128"/>
              <a:gd name="connsiteY2" fmla="*/ 4987 h 1776637"/>
              <a:gd name="connsiteX3" fmla="*/ 527211 w 583128"/>
              <a:gd name="connsiteY3" fmla="*/ 210727 h 1776637"/>
              <a:gd name="connsiteX4" fmla="*/ 558296 w 583128"/>
              <a:gd name="connsiteY4" fmla="*/ 760802 h 1776637"/>
              <a:gd name="connsiteX5" fmla="*/ 582673 w 583128"/>
              <a:gd name="connsiteY5" fmla="*/ 1244162 h 1776637"/>
              <a:gd name="connsiteX0" fmla="*/ 47151 w 583128"/>
              <a:gd name="connsiteY0" fmla="*/ 1776636 h 1776636"/>
              <a:gd name="connsiteX1" fmla="*/ 12859 w 583128"/>
              <a:gd name="connsiteY1" fmla="*/ 199296 h 1776636"/>
              <a:gd name="connsiteX2" fmla="*/ 355761 w 583128"/>
              <a:gd name="connsiteY2" fmla="*/ 4986 h 1776636"/>
              <a:gd name="connsiteX3" fmla="*/ 527211 w 583128"/>
              <a:gd name="connsiteY3" fmla="*/ 210726 h 1776636"/>
              <a:gd name="connsiteX4" fmla="*/ 558296 w 583128"/>
              <a:gd name="connsiteY4" fmla="*/ 760801 h 1776636"/>
              <a:gd name="connsiteX5" fmla="*/ 582673 w 583128"/>
              <a:gd name="connsiteY5" fmla="*/ 1244161 h 1776636"/>
              <a:gd name="connsiteX0" fmla="*/ 6274 w 542251"/>
              <a:gd name="connsiteY0" fmla="*/ 1776636 h 1776636"/>
              <a:gd name="connsiteX1" fmla="*/ 18644 w 542251"/>
              <a:gd name="connsiteY1" fmla="*/ 199296 h 1776636"/>
              <a:gd name="connsiteX2" fmla="*/ 314884 w 542251"/>
              <a:gd name="connsiteY2" fmla="*/ 4986 h 1776636"/>
              <a:gd name="connsiteX3" fmla="*/ 486334 w 542251"/>
              <a:gd name="connsiteY3" fmla="*/ 210726 h 1776636"/>
              <a:gd name="connsiteX4" fmla="*/ 517419 w 542251"/>
              <a:gd name="connsiteY4" fmla="*/ 760801 h 1776636"/>
              <a:gd name="connsiteX5" fmla="*/ 541796 w 542251"/>
              <a:gd name="connsiteY5" fmla="*/ 1244161 h 1776636"/>
              <a:gd name="connsiteX0" fmla="*/ 0 w 535977"/>
              <a:gd name="connsiteY0" fmla="*/ 1782651 h 1782651"/>
              <a:gd name="connsiteX1" fmla="*/ 12370 w 535977"/>
              <a:gd name="connsiteY1" fmla="*/ 205311 h 1782651"/>
              <a:gd name="connsiteX2" fmla="*/ 308610 w 535977"/>
              <a:gd name="connsiteY2" fmla="*/ 11001 h 1782651"/>
              <a:gd name="connsiteX3" fmla="*/ 480060 w 535977"/>
              <a:gd name="connsiteY3" fmla="*/ 216741 h 1782651"/>
              <a:gd name="connsiteX4" fmla="*/ 511145 w 535977"/>
              <a:gd name="connsiteY4" fmla="*/ 766816 h 1782651"/>
              <a:gd name="connsiteX5" fmla="*/ 535522 w 535977"/>
              <a:gd name="connsiteY5" fmla="*/ 1250176 h 1782651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3979 h 1773979"/>
              <a:gd name="connsiteX1" fmla="*/ 12370 w 535977"/>
              <a:gd name="connsiteY1" fmla="*/ 196639 h 1773979"/>
              <a:gd name="connsiteX2" fmla="*/ 308610 w 535977"/>
              <a:gd name="connsiteY2" fmla="*/ 2329 h 1773979"/>
              <a:gd name="connsiteX3" fmla="*/ 480060 w 535977"/>
              <a:gd name="connsiteY3" fmla="*/ 208069 h 1773979"/>
              <a:gd name="connsiteX4" fmla="*/ 511145 w 535977"/>
              <a:gd name="connsiteY4" fmla="*/ 758144 h 1773979"/>
              <a:gd name="connsiteX5" fmla="*/ 535522 w 535977"/>
              <a:gd name="connsiteY5" fmla="*/ 1241504 h 1773979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977"/>
              <a:gd name="connsiteY0" fmla="*/ 1772524 h 1772524"/>
              <a:gd name="connsiteX1" fmla="*/ 12370 w 535977"/>
              <a:gd name="connsiteY1" fmla="*/ 195184 h 1772524"/>
              <a:gd name="connsiteX2" fmla="*/ 308610 w 535977"/>
              <a:gd name="connsiteY2" fmla="*/ 874 h 1772524"/>
              <a:gd name="connsiteX3" fmla="*/ 480060 w 535977"/>
              <a:gd name="connsiteY3" fmla="*/ 206614 h 1772524"/>
              <a:gd name="connsiteX4" fmla="*/ 511145 w 535977"/>
              <a:gd name="connsiteY4" fmla="*/ 756689 h 1772524"/>
              <a:gd name="connsiteX5" fmla="*/ 535522 w 535977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35522"/>
              <a:gd name="connsiteY0" fmla="*/ 1772524 h 1772524"/>
              <a:gd name="connsiteX1" fmla="*/ 12370 w 535522"/>
              <a:gd name="connsiteY1" fmla="*/ 195184 h 1772524"/>
              <a:gd name="connsiteX2" fmla="*/ 308610 w 535522"/>
              <a:gd name="connsiteY2" fmla="*/ 874 h 1772524"/>
              <a:gd name="connsiteX3" fmla="*/ 480060 w 535522"/>
              <a:gd name="connsiteY3" fmla="*/ 206614 h 1772524"/>
              <a:gd name="connsiteX4" fmla="*/ 511145 w 535522"/>
              <a:gd name="connsiteY4" fmla="*/ 756689 h 1772524"/>
              <a:gd name="connsiteX5" fmla="*/ 535522 w 535522"/>
              <a:gd name="connsiteY5" fmla="*/ 1240049 h 1772524"/>
              <a:gd name="connsiteX0" fmla="*/ 0 w 520746"/>
              <a:gd name="connsiteY0" fmla="*/ 1772524 h 1772524"/>
              <a:gd name="connsiteX1" fmla="*/ 12370 w 520746"/>
              <a:gd name="connsiteY1" fmla="*/ 195184 h 1772524"/>
              <a:gd name="connsiteX2" fmla="*/ 308610 w 520746"/>
              <a:gd name="connsiteY2" fmla="*/ 874 h 1772524"/>
              <a:gd name="connsiteX3" fmla="*/ 480060 w 520746"/>
              <a:gd name="connsiteY3" fmla="*/ 206614 h 1772524"/>
              <a:gd name="connsiteX4" fmla="*/ 511145 w 520746"/>
              <a:gd name="connsiteY4" fmla="*/ 756689 h 1772524"/>
              <a:gd name="connsiteX0" fmla="*/ 0 w 514344"/>
              <a:gd name="connsiteY0" fmla="*/ 1772524 h 1772524"/>
              <a:gd name="connsiteX1" fmla="*/ 12370 w 514344"/>
              <a:gd name="connsiteY1" fmla="*/ 195184 h 1772524"/>
              <a:gd name="connsiteX2" fmla="*/ 308610 w 514344"/>
              <a:gd name="connsiteY2" fmla="*/ 874 h 1772524"/>
              <a:gd name="connsiteX3" fmla="*/ 480060 w 514344"/>
              <a:gd name="connsiteY3" fmla="*/ 206614 h 1772524"/>
              <a:gd name="connsiteX4" fmla="*/ 503368 w 514344"/>
              <a:gd name="connsiteY4" fmla="*/ 1256976 h 1772524"/>
              <a:gd name="connsiteX0" fmla="*/ 0 w 503368"/>
              <a:gd name="connsiteY0" fmla="*/ 1772524 h 1772524"/>
              <a:gd name="connsiteX1" fmla="*/ 12370 w 503368"/>
              <a:gd name="connsiteY1" fmla="*/ 195184 h 1772524"/>
              <a:gd name="connsiteX2" fmla="*/ 308610 w 503368"/>
              <a:gd name="connsiteY2" fmla="*/ 874 h 1772524"/>
              <a:gd name="connsiteX3" fmla="*/ 480060 w 503368"/>
              <a:gd name="connsiteY3" fmla="*/ 206614 h 1772524"/>
              <a:gd name="connsiteX4" fmla="*/ 503368 w 503368"/>
              <a:gd name="connsiteY4" fmla="*/ 1256976 h 1772524"/>
              <a:gd name="connsiteX0" fmla="*/ 0 w 480880"/>
              <a:gd name="connsiteY0" fmla="*/ 2604169 h 2604169"/>
              <a:gd name="connsiteX1" fmla="*/ 12370 w 480880"/>
              <a:gd name="connsiteY1" fmla="*/ 1026829 h 2604169"/>
              <a:gd name="connsiteX2" fmla="*/ 308610 w 480880"/>
              <a:gd name="connsiteY2" fmla="*/ 832519 h 2604169"/>
              <a:gd name="connsiteX3" fmla="*/ 480060 w 480880"/>
              <a:gd name="connsiteY3" fmla="*/ 1038259 h 2604169"/>
              <a:gd name="connsiteX4" fmla="*/ 134058 w 480880"/>
              <a:gd name="connsiteY4" fmla="*/ 19012 h 2604169"/>
              <a:gd name="connsiteX0" fmla="*/ 18756 w 499636"/>
              <a:gd name="connsiteY0" fmla="*/ 2604169 h 2604169"/>
              <a:gd name="connsiteX1" fmla="*/ 31126 w 499636"/>
              <a:gd name="connsiteY1" fmla="*/ 1026829 h 2604169"/>
              <a:gd name="connsiteX2" fmla="*/ 498816 w 499636"/>
              <a:gd name="connsiteY2" fmla="*/ 1038259 h 2604169"/>
              <a:gd name="connsiteX3" fmla="*/ 152814 w 499636"/>
              <a:gd name="connsiteY3" fmla="*/ 19012 h 2604169"/>
              <a:gd name="connsiteX0" fmla="*/ 0 w 134058"/>
              <a:gd name="connsiteY0" fmla="*/ 2585157 h 2585157"/>
              <a:gd name="connsiteX1" fmla="*/ 12370 w 134058"/>
              <a:gd name="connsiteY1" fmla="*/ 1007817 h 2585157"/>
              <a:gd name="connsiteX2" fmla="*/ 134058 w 134058"/>
              <a:gd name="connsiteY2" fmla="*/ 0 h 2585157"/>
              <a:gd name="connsiteX0" fmla="*/ 0 w 70384"/>
              <a:gd name="connsiteY0" fmla="*/ 2657018 h 2657018"/>
              <a:gd name="connsiteX1" fmla="*/ 12370 w 70384"/>
              <a:gd name="connsiteY1" fmla="*/ 1079678 h 2657018"/>
              <a:gd name="connsiteX2" fmla="*/ 70384 w 70384"/>
              <a:gd name="connsiteY2" fmla="*/ 0 h 2657018"/>
              <a:gd name="connsiteX0" fmla="*/ 0 w 70384"/>
              <a:gd name="connsiteY0" fmla="*/ 2657018 h 2657018"/>
              <a:gd name="connsiteX1" fmla="*/ 50574 w 70384"/>
              <a:gd name="connsiteY1" fmla="*/ 1094050 h 2657018"/>
              <a:gd name="connsiteX2" fmla="*/ 70384 w 70384"/>
              <a:gd name="connsiteY2" fmla="*/ 0 h 2657018"/>
              <a:gd name="connsiteX0" fmla="*/ 0 w 44914"/>
              <a:gd name="connsiteY0" fmla="*/ 2139616 h 2139616"/>
              <a:gd name="connsiteX1" fmla="*/ 25104 w 44914"/>
              <a:gd name="connsiteY1" fmla="*/ 1094050 h 2139616"/>
              <a:gd name="connsiteX2" fmla="*/ 44914 w 44914"/>
              <a:gd name="connsiteY2" fmla="*/ 0 h 2139616"/>
              <a:gd name="connsiteX0" fmla="*/ 0 w 44914"/>
              <a:gd name="connsiteY0" fmla="*/ 2168361 h 2168361"/>
              <a:gd name="connsiteX1" fmla="*/ 25104 w 44914"/>
              <a:gd name="connsiteY1" fmla="*/ 1094050 h 2168361"/>
              <a:gd name="connsiteX2" fmla="*/ 44914 w 44914"/>
              <a:gd name="connsiteY2" fmla="*/ 0 h 2168361"/>
              <a:gd name="connsiteX0" fmla="*/ 0 w 44914"/>
              <a:gd name="connsiteY0" fmla="*/ 2168361 h 2226153"/>
              <a:gd name="connsiteX1" fmla="*/ 16521 w 44914"/>
              <a:gd name="connsiteY1" fmla="*/ 2139614 h 2226153"/>
              <a:gd name="connsiteX2" fmla="*/ 25104 w 44914"/>
              <a:gd name="connsiteY2" fmla="*/ 1094050 h 2226153"/>
              <a:gd name="connsiteX3" fmla="*/ 44914 w 44914"/>
              <a:gd name="connsiteY3" fmla="*/ 0 h 2226153"/>
              <a:gd name="connsiteX0" fmla="*/ 0 w 44914"/>
              <a:gd name="connsiteY0" fmla="*/ 2168361 h 2168361"/>
              <a:gd name="connsiteX1" fmla="*/ 3786 w 44914"/>
              <a:gd name="connsiteY1" fmla="*/ 2010263 h 2168361"/>
              <a:gd name="connsiteX2" fmla="*/ 25104 w 44914"/>
              <a:gd name="connsiteY2" fmla="*/ 1094050 h 2168361"/>
              <a:gd name="connsiteX3" fmla="*/ 44914 w 44914"/>
              <a:gd name="connsiteY3" fmla="*/ 0 h 2168361"/>
              <a:gd name="connsiteX0" fmla="*/ 976810 w 976816"/>
              <a:gd name="connsiteY0" fmla="*/ 2067755 h 2106593"/>
              <a:gd name="connsiteX1" fmla="*/ 13 w 976816"/>
              <a:gd name="connsiteY1" fmla="*/ 2010263 h 2106593"/>
              <a:gd name="connsiteX2" fmla="*/ 21331 w 976816"/>
              <a:gd name="connsiteY2" fmla="*/ 1094050 h 2106593"/>
              <a:gd name="connsiteX3" fmla="*/ 41141 w 976816"/>
              <a:gd name="connsiteY3" fmla="*/ 0 h 2106593"/>
              <a:gd name="connsiteX0" fmla="*/ 1043137 w 1108589"/>
              <a:gd name="connsiteY0" fmla="*/ 2067755 h 2098015"/>
              <a:gd name="connsiteX1" fmla="*/ 1034188 w 1108589"/>
              <a:gd name="connsiteY1" fmla="*/ 2067753 h 2098015"/>
              <a:gd name="connsiteX2" fmla="*/ 66340 w 1108589"/>
              <a:gd name="connsiteY2" fmla="*/ 2010263 h 2098015"/>
              <a:gd name="connsiteX3" fmla="*/ 87658 w 1108589"/>
              <a:gd name="connsiteY3" fmla="*/ 1094050 h 2098015"/>
              <a:gd name="connsiteX4" fmla="*/ 107468 w 1108589"/>
              <a:gd name="connsiteY4" fmla="*/ 0 h 2098015"/>
              <a:gd name="connsiteX0" fmla="*/ 1043137 w 1043137"/>
              <a:gd name="connsiteY0" fmla="*/ 2067755 h 2092808"/>
              <a:gd name="connsiteX1" fmla="*/ 830430 w 1043137"/>
              <a:gd name="connsiteY1" fmla="*/ 2053380 h 2092808"/>
              <a:gd name="connsiteX2" fmla="*/ 66340 w 1043137"/>
              <a:gd name="connsiteY2" fmla="*/ 2010263 h 2092808"/>
              <a:gd name="connsiteX3" fmla="*/ 87658 w 1043137"/>
              <a:gd name="connsiteY3" fmla="*/ 1094050 h 2092808"/>
              <a:gd name="connsiteX4" fmla="*/ 107468 w 1043137"/>
              <a:gd name="connsiteY4" fmla="*/ 0 h 2092808"/>
              <a:gd name="connsiteX0" fmla="*/ 1055872 w 1055872"/>
              <a:gd name="connsiteY0" fmla="*/ 2685764 h 2685764"/>
              <a:gd name="connsiteX1" fmla="*/ 830430 w 1055872"/>
              <a:gd name="connsiteY1" fmla="*/ 2053380 h 2685764"/>
              <a:gd name="connsiteX2" fmla="*/ 66340 w 1055872"/>
              <a:gd name="connsiteY2" fmla="*/ 2010263 h 2685764"/>
              <a:gd name="connsiteX3" fmla="*/ 87658 w 1055872"/>
              <a:gd name="connsiteY3" fmla="*/ 1094050 h 2685764"/>
              <a:gd name="connsiteX4" fmla="*/ 107468 w 1055872"/>
              <a:gd name="connsiteY4" fmla="*/ 0 h 2685764"/>
              <a:gd name="connsiteX0" fmla="*/ 1055872 w 1055872"/>
              <a:gd name="connsiteY0" fmla="*/ 2685764 h 2743991"/>
              <a:gd name="connsiteX1" fmla="*/ 983250 w 1055872"/>
              <a:gd name="connsiteY1" fmla="*/ 2700135 h 2743991"/>
              <a:gd name="connsiteX2" fmla="*/ 830430 w 1055872"/>
              <a:gd name="connsiteY2" fmla="*/ 2053380 h 2743991"/>
              <a:gd name="connsiteX3" fmla="*/ 66340 w 1055872"/>
              <a:gd name="connsiteY3" fmla="*/ 2010263 h 2743991"/>
              <a:gd name="connsiteX4" fmla="*/ 87658 w 1055872"/>
              <a:gd name="connsiteY4" fmla="*/ 1094050 h 2743991"/>
              <a:gd name="connsiteX5" fmla="*/ 107468 w 1055872"/>
              <a:gd name="connsiteY5" fmla="*/ 0 h 2743991"/>
              <a:gd name="connsiteX0" fmla="*/ 1055872 w 1055872"/>
              <a:gd name="connsiteY0" fmla="*/ 2685764 h 2685814"/>
              <a:gd name="connsiteX1" fmla="*/ 970515 w 1055872"/>
              <a:gd name="connsiteY1" fmla="*/ 2498923 h 2685814"/>
              <a:gd name="connsiteX2" fmla="*/ 830430 w 1055872"/>
              <a:gd name="connsiteY2" fmla="*/ 2053380 h 2685814"/>
              <a:gd name="connsiteX3" fmla="*/ 66340 w 1055872"/>
              <a:gd name="connsiteY3" fmla="*/ 2010263 h 2685814"/>
              <a:gd name="connsiteX4" fmla="*/ 87658 w 1055872"/>
              <a:gd name="connsiteY4" fmla="*/ 1094050 h 2685814"/>
              <a:gd name="connsiteX5" fmla="*/ 107468 w 1055872"/>
              <a:gd name="connsiteY5" fmla="*/ 0 h 2685814"/>
              <a:gd name="connsiteX0" fmla="*/ 2469441 w 2469441"/>
              <a:gd name="connsiteY0" fmla="*/ 2556413 h 2568219"/>
              <a:gd name="connsiteX1" fmla="*/ 970515 w 2469441"/>
              <a:gd name="connsiteY1" fmla="*/ 2498923 h 2568219"/>
              <a:gd name="connsiteX2" fmla="*/ 830430 w 2469441"/>
              <a:gd name="connsiteY2" fmla="*/ 2053380 h 2568219"/>
              <a:gd name="connsiteX3" fmla="*/ 66340 w 2469441"/>
              <a:gd name="connsiteY3" fmla="*/ 2010263 h 2568219"/>
              <a:gd name="connsiteX4" fmla="*/ 87658 w 2469441"/>
              <a:gd name="connsiteY4" fmla="*/ 1094050 h 2568219"/>
              <a:gd name="connsiteX5" fmla="*/ 107468 w 2469441"/>
              <a:gd name="connsiteY5" fmla="*/ 0 h 2568219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830430 w 2469441"/>
              <a:gd name="connsiteY2" fmla="*/ 2053380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983250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556413 h 2625968"/>
              <a:gd name="connsiteX1" fmla="*/ 1034189 w 2469441"/>
              <a:gd name="connsiteY1" fmla="*/ 2585156 h 2625968"/>
              <a:gd name="connsiteX2" fmla="*/ 1008717 w 2469441"/>
              <a:gd name="connsiteY2" fmla="*/ 2039008 h 2625968"/>
              <a:gd name="connsiteX3" fmla="*/ 66340 w 2469441"/>
              <a:gd name="connsiteY3" fmla="*/ 2010263 h 2625968"/>
              <a:gd name="connsiteX4" fmla="*/ 87658 w 2469441"/>
              <a:gd name="connsiteY4" fmla="*/ 1094050 h 2625968"/>
              <a:gd name="connsiteX5" fmla="*/ 107468 w 2469441"/>
              <a:gd name="connsiteY5" fmla="*/ 0 h 2625968"/>
              <a:gd name="connsiteX0" fmla="*/ 2469441 w 2469441"/>
              <a:gd name="connsiteY0" fmla="*/ 2642646 h 2654452"/>
              <a:gd name="connsiteX1" fmla="*/ 1034189 w 2469441"/>
              <a:gd name="connsiteY1" fmla="*/ 2585156 h 2654452"/>
              <a:gd name="connsiteX2" fmla="*/ 1008717 w 2469441"/>
              <a:gd name="connsiteY2" fmla="*/ 2039008 h 2654452"/>
              <a:gd name="connsiteX3" fmla="*/ 66340 w 2469441"/>
              <a:gd name="connsiteY3" fmla="*/ 2010263 h 2654452"/>
              <a:gd name="connsiteX4" fmla="*/ 87658 w 2469441"/>
              <a:gd name="connsiteY4" fmla="*/ 1094050 h 2654452"/>
              <a:gd name="connsiteX5" fmla="*/ 107468 w 246944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54452"/>
              <a:gd name="connsiteX1" fmla="*/ 967849 w 2403101"/>
              <a:gd name="connsiteY1" fmla="*/ 2585156 h 2654452"/>
              <a:gd name="connsiteX2" fmla="*/ 942377 w 2403101"/>
              <a:gd name="connsiteY2" fmla="*/ 2039008 h 2654452"/>
              <a:gd name="connsiteX3" fmla="*/ 0 w 2403101"/>
              <a:gd name="connsiteY3" fmla="*/ 2010263 h 2654452"/>
              <a:gd name="connsiteX4" fmla="*/ 21318 w 2403101"/>
              <a:gd name="connsiteY4" fmla="*/ 1094050 h 2654452"/>
              <a:gd name="connsiteX5" fmla="*/ 41128 w 2403101"/>
              <a:gd name="connsiteY5" fmla="*/ 0 h 2654452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967849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403101 w 2403101"/>
              <a:gd name="connsiteY0" fmla="*/ 2642646 h 2642646"/>
              <a:gd name="connsiteX1" fmla="*/ 1706471 w 2403101"/>
              <a:gd name="connsiteY1" fmla="*/ 2613899 h 2642646"/>
              <a:gd name="connsiteX2" fmla="*/ 1031523 w 2403101"/>
              <a:gd name="connsiteY2" fmla="*/ 2585156 h 2642646"/>
              <a:gd name="connsiteX3" fmla="*/ 942377 w 2403101"/>
              <a:gd name="connsiteY3" fmla="*/ 2039008 h 2642646"/>
              <a:gd name="connsiteX4" fmla="*/ 0 w 2403101"/>
              <a:gd name="connsiteY4" fmla="*/ 2010263 h 2642646"/>
              <a:gd name="connsiteX5" fmla="*/ 21318 w 2403101"/>
              <a:gd name="connsiteY5" fmla="*/ 1094050 h 2642646"/>
              <a:gd name="connsiteX6" fmla="*/ 41128 w 2403101"/>
              <a:gd name="connsiteY6" fmla="*/ 0 h 2642646"/>
              <a:gd name="connsiteX0" fmla="*/ 2390366 w 2390366"/>
              <a:gd name="connsiteY0" fmla="*/ 2585157 h 2633912"/>
              <a:gd name="connsiteX1" fmla="*/ 1706471 w 2390366"/>
              <a:gd name="connsiteY1" fmla="*/ 2613899 h 2633912"/>
              <a:gd name="connsiteX2" fmla="*/ 1031523 w 2390366"/>
              <a:gd name="connsiteY2" fmla="*/ 2585156 h 2633912"/>
              <a:gd name="connsiteX3" fmla="*/ 942377 w 2390366"/>
              <a:gd name="connsiteY3" fmla="*/ 2039008 h 2633912"/>
              <a:gd name="connsiteX4" fmla="*/ 0 w 2390366"/>
              <a:gd name="connsiteY4" fmla="*/ 2010263 h 2633912"/>
              <a:gd name="connsiteX5" fmla="*/ 21318 w 2390366"/>
              <a:gd name="connsiteY5" fmla="*/ 1094050 h 2633912"/>
              <a:gd name="connsiteX6" fmla="*/ 41128 w 2390366"/>
              <a:gd name="connsiteY6" fmla="*/ 0 h 2633912"/>
              <a:gd name="connsiteX0" fmla="*/ 1706471 w 1706471"/>
              <a:gd name="connsiteY0" fmla="*/ 2613899 h 2633912"/>
              <a:gd name="connsiteX1" fmla="*/ 1031523 w 1706471"/>
              <a:gd name="connsiteY1" fmla="*/ 2585156 h 2633912"/>
              <a:gd name="connsiteX2" fmla="*/ 942377 w 1706471"/>
              <a:gd name="connsiteY2" fmla="*/ 2039008 h 2633912"/>
              <a:gd name="connsiteX3" fmla="*/ 0 w 1706471"/>
              <a:gd name="connsiteY3" fmla="*/ 2010263 h 2633912"/>
              <a:gd name="connsiteX4" fmla="*/ 21318 w 1706471"/>
              <a:gd name="connsiteY4" fmla="*/ 1094050 h 2633912"/>
              <a:gd name="connsiteX5" fmla="*/ 41128 w 1706471"/>
              <a:gd name="connsiteY5" fmla="*/ 0 h 2633912"/>
              <a:gd name="connsiteX0" fmla="*/ 1031523 w 1031523"/>
              <a:gd name="connsiteY0" fmla="*/ 2585156 h 2585156"/>
              <a:gd name="connsiteX1" fmla="*/ 942377 w 1031523"/>
              <a:gd name="connsiteY1" fmla="*/ 2039008 h 2585156"/>
              <a:gd name="connsiteX2" fmla="*/ 0 w 1031523"/>
              <a:gd name="connsiteY2" fmla="*/ 2010263 h 2585156"/>
              <a:gd name="connsiteX3" fmla="*/ 21318 w 1031523"/>
              <a:gd name="connsiteY3" fmla="*/ 1094050 h 2585156"/>
              <a:gd name="connsiteX4" fmla="*/ 41128 w 1031523"/>
              <a:gd name="connsiteY4" fmla="*/ 0 h 2585156"/>
              <a:gd name="connsiteX0" fmla="*/ 942377 w 942377"/>
              <a:gd name="connsiteY0" fmla="*/ 2039008 h 2047790"/>
              <a:gd name="connsiteX1" fmla="*/ 0 w 942377"/>
              <a:gd name="connsiteY1" fmla="*/ 2010263 h 2047790"/>
              <a:gd name="connsiteX2" fmla="*/ 21318 w 942377"/>
              <a:gd name="connsiteY2" fmla="*/ 1094050 h 2047790"/>
              <a:gd name="connsiteX3" fmla="*/ 41128 w 942377"/>
              <a:gd name="connsiteY3" fmla="*/ 0 h 2047790"/>
              <a:gd name="connsiteX0" fmla="*/ 0 w 41128"/>
              <a:gd name="connsiteY0" fmla="*/ 2010263 h 2010264"/>
              <a:gd name="connsiteX1" fmla="*/ 21318 w 41128"/>
              <a:gd name="connsiteY1" fmla="*/ 1094050 h 2010264"/>
              <a:gd name="connsiteX2" fmla="*/ 41128 w 41128"/>
              <a:gd name="connsiteY2" fmla="*/ 0 h 2010264"/>
              <a:gd name="connsiteX0" fmla="*/ 1209484 w 1213085"/>
              <a:gd name="connsiteY0" fmla="*/ 1262903 h 1262903"/>
              <a:gd name="connsiteX1" fmla="*/ 82510 w 1213085"/>
              <a:gd name="connsiteY1" fmla="*/ 1094050 h 1262903"/>
              <a:gd name="connsiteX2" fmla="*/ 102320 w 1213085"/>
              <a:gd name="connsiteY2" fmla="*/ 0 h 1262903"/>
              <a:gd name="connsiteX0" fmla="*/ 450501 w 458569"/>
              <a:gd name="connsiteY0" fmla="*/ 141864 h 1094396"/>
              <a:gd name="connsiteX1" fmla="*/ 30168 w 458569"/>
              <a:gd name="connsiteY1" fmla="*/ 1094050 h 1094396"/>
              <a:gd name="connsiteX2" fmla="*/ 49978 w 458569"/>
              <a:gd name="connsiteY2" fmla="*/ 0 h 1094396"/>
              <a:gd name="connsiteX0" fmla="*/ 851075 w 855951"/>
              <a:gd name="connsiteY0" fmla="*/ 141864 h 1094396"/>
              <a:gd name="connsiteX1" fmla="*/ 57792 w 855951"/>
              <a:gd name="connsiteY1" fmla="*/ 1094050 h 1094396"/>
              <a:gd name="connsiteX2" fmla="*/ 77602 w 855951"/>
              <a:gd name="connsiteY2" fmla="*/ 0 h 1094396"/>
              <a:gd name="connsiteX0" fmla="*/ 819089 w 819089"/>
              <a:gd name="connsiteY0" fmla="*/ 141864 h 1217632"/>
              <a:gd name="connsiteX1" fmla="*/ 387254 w 819089"/>
              <a:gd name="connsiteY1" fmla="*/ 1085648 h 1217632"/>
              <a:gd name="connsiteX2" fmla="*/ 25806 w 819089"/>
              <a:gd name="connsiteY2" fmla="*/ 1094050 h 1217632"/>
              <a:gd name="connsiteX3" fmla="*/ 45616 w 819089"/>
              <a:gd name="connsiteY3" fmla="*/ 0 h 1217632"/>
              <a:gd name="connsiteX0" fmla="*/ 819089 w 819089"/>
              <a:gd name="connsiteY0" fmla="*/ 141864 h 1175624"/>
              <a:gd name="connsiteX1" fmla="*/ 387254 w 819089"/>
              <a:gd name="connsiteY1" fmla="*/ 1085648 h 1175624"/>
              <a:gd name="connsiteX2" fmla="*/ 25806 w 819089"/>
              <a:gd name="connsiteY2" fmla="*/ 1094050 h 1175624"/>
              <a:gd name="connsiteX3" fmla="*/ 45616 w 819089"/>
              <a:gd name="connsiteY3" fmla="*/ 0 h 1175624"/>
              <a:gd name="connsiteX0" fmla="*/ 819089 w 819089"/>
              <a:gd name="connsiteY0" fmla="*/ 141864 h 1175624"/>
              <a:gd name="connsiteX1" fmla="*/ 357811 w 819089"/>
              <a:gd name="connsiteY1" fmla="*/ 122705 h 1175624"/>
              <a:gd name="connsiteX2" fmla="*/ 387254 w 819089"/>
              <a:gd name="connsiteY2" fmla="*/ 1085648 h 1175624"/>
              <a:gd name="connsiteX3" fmla="*/ 25806 w 819089"/>
              <a:gd name="connsiteY3" fmla="*/ 1094050 h 1175624"/>
              <a:gd name="connsiteX4" fmla="*/ 45616 w 819089"/>
              <a:gd name="connsiteY4" fmla="*/ 0 h 1175624"/>
              <a:gd name="connsiteX0" fmla="*/ 821269 w 821269"/>
              <a:gd name="connsiteY0" fmla="*/ 141864 h 1212087"/>
              <a:gd name="connsiteX1" fmla="*/ 359991 w 821269"/>
              <a:gd name="connsiteY1" fmla="*/ 122705 h 1212087"/>
              <a:gd name="connsiteX2" fmla="*/ 418878 w 821269"/>
              <a:gd name="connsiteY2" fmla="*/ 1171882 h 1212087"/>
              <a:gd name="connsiteX3" fmla="*/ 27986 w 821269"/>
              <a:gd name="connsiteY3" fmla="*/ 1094050 h 1212087"/>
              <a:gd name="connsiteX4" fmla="*/ 47796 w 821269"/>
              <a:gd name="connsiteY4" fmla="*/ 0 h 1212087"/>
              <a:gd name="connsiteX0" fmla="*/ 838177 w 838177"/>
              <a:gd name="connsiteY0" fmla="*/ 84375 h 1150846"/>
              <a:gd name="connsiteX1" fmla="*/ 376899 w 838177"/>
              <a:gd name="connsiteY1" fmla="*/ 65216 h 1150846"/>
              <a:gd name="connsiteX2" fmla="*/ 435786 w 838177"/>
              <a:gd name="connsiteY2" fmla="*/ 1114393 h 1150846"/>
              <a:gd name="connsiteX3" fmla="*/ 44894 w 838177"/>
              <a:gd name="connsiteY3" fmla="*/ 1036561 h 1150846"/>
              <a:gd name="connsiteX4" fmla="*/ 25446 w 838177"/>
              <a:gd name="connsiteY4" fmla="*/ 0 h 1150846"/>
              <a:gd name="connsiteX0" fmla="*/ 833348 w 833348"/>
              <a:gd name="connsiteY0" fmla="*/ 84375 h 1177000"/>
              <a:gd name="connsiteX1" fmla="*/ 372070 w 833348"/>
              <a:gd name="connsiteY1" fmla="*/ 65216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3348 w 833348"/>
              <a:gd name="connsiteY0" fmla="*/ 84375 h 1177000"/>
              <a:gd name="connsiteX1" fmla="*/ 362255 w 833348"/>
              <a:gd name="connsiteY1" fmla="*/ 180194 h 1177000"/>
              <a:gd name="connsiteX2" fmla="*/ 352442 w 833348"/>
              <a:gd name="connsiteY2" fmla="*/ 1157510 h 1177000"/>
              <a:gd name="connsiteX3" fmla="*/ 40065 w 833348"/>
              <a:gd name="connsiteY3" fmla="*/ 1036561 h 1177000"/>
              <a:gd name="connsiteX4" fmla="*/ 20617 w 833348"/>
              <a:gd name="connsiteY4" fmla="*/ 0 h 1177000"/>
              <a:gd name="connsiteX0" fmla="*/ 836320 w 836320"/>
              <a:gd name="connsiteY0" fmla="*/ 84375 h 1209653"/>
              <a:gd name="connsiteX1" fmla="*/ 365227 w 836320"/>
              <a:gd name="connsiteY1" fmla="*/ 180194 h 1209653"/>
              <a:gd name="connsiteX2" fmla="*/ 404486 w 836320"/>
              <a:gd name="connsiteY2" fmla="*/ 1200627 h 1209653"/>
              <a:gd name="connsiteX3" fmla="*/ 43037 w 836320"/>
              <a:gd name="connsiteY3" fmla="*/ 1036561 h 1209653"/>
              <a:gd name="connsiteX4" fmla="*/ 23589 w 836320"/>
              <a:gd name="connsiteY4" fmla="*/ 0 h 1209653"/>
              <a:gd name="connsiteX0" fmla="*/ 831864 w 831864"/>
              <a:gd name="connsiteY0" fmla="*/ 84375 h 1217164"/>
              <a:gd name="connsiteX1" fmla="*/ 360771 w 831864"/>
              <a:gd name="connsiteY1" fmla="*/ 180194 h 1217164"/>
              <a:gd name="connsiteX2" fmla="*/ 400030 w 831864"/>
              <a:gd name="connsiteY2" fmla="*/ 1200627 h 1217164"/>
              <a:gd name="connsiteX3" fmla="*/ 48395 w 831864"/>
              <a:gd name="connsiteY3" fmla="*/ 1065305 h 1217164"/>
              <a:gd name="connsiteX4" fmla="*/ 19133 w 831864"/>
              <a:gd name="connsiteY4" fmla="*/ 0 h 1217164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19865 w 819865"/>
              <a:gd name="connsiteY0" fmla="*/ 84375 h 1225723"/>
              <a:gd name="connsiteX1" fmla="*/ 348772 w 819865"/>
              <a:gd name="connsiteY1" fmla="*/ 180194 h 1225723"/>
              <a:gd name="connsiteX2" fmla="*/ 388031 w 819865"/>
              <a:gd name="connsiteY2" fmla="*/ 1200627 h 1225723"/>
              <a:gd name="connsiteX3" fmla="*/ 36396 w 819865"/>
              <a:gd name="connsiteY3" fmla="*/ 1065305 h 1225723"/>
              <a:gd name="connsiteX4" fmla="*/ 7134 w 819865"/>
              <a:gd name="connsiteY4" fmla="*/ 0 h 1225723"/>
              <a:gd name="connsiteX0" fmla="*/ 827472 w 827472"/>
              <a:gd name="connsiteY0" fmla="*/ 84375 h 1239263"/>
              <a:gd name="connsiteX1" fmla="*/ 356379 w 827472"/>
              <a:gd name="connsiteY1" fmla="*/ 180194 h 1239263"/>
              <a:gd name="connsiteX2" fmla="*/ 307308 w 827472"/>
              <a:gd name="connsiteY2" fmla="*/ 1229372 h 1239263"/>
              <a:gd name="connsiteX3" fmla="*/ 44003 w 827472"/>
              <a:gd name="connsiteY3" fmla="*/ 1065305 h 1239263"/>
              <a:gd name="connsiteX4" fmla="*/ 14741 w 827472"/>
              <a:gd name="connsiteY4" fmla="*/ 0 h 1239263"/>
              <a:gd name="connsiteX0" fmla="*/ 841296 w 841296"/>
              <a:gd name="connsiteY0" fmla="*/ 84375 h 1247230"/>
              <a:gd name="connsiteX1" fmla="*/ 370203 w 841296"/>
              <a:gd name="connsiteY1" fmla="*/ 180194 h 1247230"/>
              <a:gd name="connsiteX2" fmla="*/ 321132 w 841296"/>
              <a:gd name="connsiteY2" fmla="*/ 1229372 h 1247230"/>
              <a:gd name="connsiteX3" fmla="*/ 28383 w 841296"/>
              <a:gd name="connsiteY3" fmla="*/ 1094050 h 1247230"/>
              <a:gd name="connsiteX4" fmla="*/ 28565 w 841296"/>
              <a:gd name="connsiteY4" fmla="*/ 0 h 1247230"/>
              <a:gd name="connsiteX0" fmla="*/ 829640 w 829640"/>
              <a:gd name="connsiteY0" fmla="*/ 84375 h 1231651"/>
              <a:gd name="connsiteX1" fmla="*/ 358547 w 829640"/>
              <a:gd name="connsiteY1" fmla="*/ 180194 h 1231651"/>
              <a:gd name="connsiteX2" fmla="*/ 309476 w 829640"/>
              <a:gd name="connsiteY2" fmla="*/ 1229372 h 1231651"/>
              <a:gd name="connsiteX3" fmla="*/ 16727 w 829640"/>
              <a:gd name="connsiteY3" fmla="*/ 1094050 h 1231651"/>
              <a:gd name="connsiteX4" fmla="*/ 16909 w 829640"/>
              <a:gd name="connsiteY4" fmla="*/ 0 h 1231651"/>
              <a:gd name="connsiteX0" fmla="*/ 358547 w 375007"/>
              <a:gd name="connsiteY0" fmla="*/ 180194 h 1231651"/>
              <a:gd name="connsiteX1" fmla="*/ 309476 w 375007"/>
              <a:gd name="connsiteY1" fmla="*/ 1229372 h 1231651"/>
              <a:gd name="connsiteX2" fmla="*/ 16727 w 375007"/>
              <a:gd name="connsiteY2" fmla="*/ 1094050 h 1231651"/>
              <a:gd name="connsiteX3" fmla="*/ 16909 w 375007"/>
              <a:gd name="connsiteY3" fmla="*/ 0 h 1231651"/>
              <a:gd name="connsiteX0" fmla="*/ 309476 w 309476"/>
              <a:gd name="connsiteY0" fmla="*/ 1229372 h 1231651"/>
              <a:gd name="connsiteX1" fmla="*/ 16727 w 309476"/>
              <a:gd name="connsiteY1" fmla="*/ 1094050 h 1231651"/>
              <a:gd name="connsiteX2" fmla="*/ 16909 w 309476"/>
              <a:gd name="connsiteY2" fmla="*/ 0 h 1231651"/>
              <a:gd name="connsiteX0" fmla="*/ 16727 w 16909"/>
              <a:gd name="connsiteY0" fmla="*/ 1094050 h 1094050"/>
              <a:gd name="connsiteX1" fmla="*/ 16909 w 16909"/>
              <a:gd name="connsiteY1" fmla="*/ 0 h 1094050"/>
              <a:gd name="connsiteX0" fmla="*/ 442515 w 442515"/>
              <a:gd name="connsiteY0" fmla="*/ 849721 h 849721"/>
              <a:gd name="connsiteX1" fmla="*/ 1038 w 442515"/>
              <a:gd name="connsiteY1" fmla="*/ 0 h 849721"/>
              <a:gd name="connsiteX0" fmla="*/ 648302 w 648302"/>
              <a:gd name="connsiteY0" fmla="*/ 979072 h 979072"/>
              <a:gd name="connsiteX1" fmla="*/ 718 w 648302"/>
              <a:gd name="connsiteY1" fmla="*/ 0 h 979072"/>
              <a:gd name="connsiteX0" fmla="*/ 1099487 w 1099488"/>
              <a:gd name="connsiteY0" fmla="*/ 116734 h 116734"/>
              <a:gd name="connsiteX1" fmla="*/ 430 w 1099488"/>
              <a:gd name="connsiteY1" fmla="*/ 0 h 116734"/>
              <a:gd name="connsiteX0" fmla="*/ 1167160 w 1167160"/>
              <a:gd name="connsiteY0" fmla="*/ 116734 h 116734"/>
              <a:gd name="connsiteX1" fmla="*/ 68103 w 1167160"/>
              <a:gd name="connsiteY1" fmla="*/ 0 h 116734"/>
              <a:gd name="connsiteX0" fmla="*/ 1187752 w 1187752"/>
              <a:gd name="connsiteY0" fmla="*/ 116734 h 116734"/>
              <a:gd name="connsiteX1" fmla="*/ 88695 w 1187752"/>
              <a:gd name="connsiteY1" fmla="*/ 0 h 116734"/>
              <a:gd name="connsiteX0" fmla="*/ 1188078 w 1188078"/>
              <a:gd name="connsiteY0" fmla="*/ 116734 h 116734"/>
              <a:gd name="connsiteX1" fmla="*/ 1101059 w 1188078"/>
              <a:gd name="connsiteY1" fmla="*/ 42189 h 116734"/>
              <a:gd name="connsiteX2" fmla="*/ 89021 w 1188078"/>
              <a:gd name="connsiteY2" fmla="*/ 0 h 116734"/>
              <a:gd name="connsiteX0" fmla="*/ 1188078 w 1188078"/>
              <a:gd name="connsiteY0" fmla="*/ 677255 h 677255"/>
              <a:gd name="connsiteX1" fmla="*/ 1101059 w 1188078"/>
              <a:gd name="connsiteY1" fmla="*/ 42189 h 677255"/>
              <a:gd name="connsiteX2" fmla="*/ 89021 w 1188078"/>
              <a:gd name="connsiteY2" fmla="*/ 0 h 677255"/>
              <a:gd name="connsiteX0" fmla="*/ 1182100 w 1197704"/>
              <a:gd name="connsiteY0" fmla="*/ 724134 h 724134"/>
              <a:gd name="connsiteX1" fmla="*/ 1193228 w 1197704"/>
              <a:gd name="connsiteY1" fmla="*/ 17206 h 724134"/>
              <a:gd name="connsiteX2" fmla="*/ 83043 w 1197704"/>
              <a:gd name="connsiteY2" fmla="*/ 46879 h 724134"/>
              <a:gd name="connsiteX0" fmla="*/ 1182100 w 1197704"/>
              <a:gd name="connsiteY0" fmla="*/ 688194 h 688194"/>
              <a:gd name="connsiteX1" fmla="*/ 1193228 w 1197704"/>
              <a:gd name="connsiteY1" fmla="*/ 24384 h 688194"/>
              <a:gd name="connsiteX2" fmla="*/ 83043 w 1197704"/>
              <a:gd name="connsiteY2" fmla="*/ 10939 h 688194"/>
              <a:gd name="connsiteX0" fmla="*/ 1182100 w 1197704"/>
              <a:gd name="connsiteY0" fmla="*/ 705362 h 705362"/>
              <a:gd name="connsiteX1" fmla="*/ 1193228 w 1197704"/>
              <a:gd name="connsiteY1" fmla="*/ 41552 h 705362"/>
              <a:gd name="connsiteX2" fmla="*/ 83043 w 1197704"/>
              <a:gd name="connsiteY2" fmla="*/ 28107 h 705362"/>
              <a:gd name="connsiteX0" fmla="*/ 1099057 w 1114661"/>
              <a:gd name="connsiteY0" fmla="*/ 678257 h 678257"/>
              <a:gd name="connsiteX1" fmla="*/ 1110185 w 1114661"/>
              <a:gd name="connsiteY1" fmla="*/ 14447 h 678257"/>
              <a:gd name="connsiteX2" fmla="*/ 562372 w 1114661"/>
              <a:gd name="connsiteY2" fmla="*/ 547246 h 678257"/>
              <a:gd name="connsiteX3" fmla="*/ 0 w 1114661"/>
              <a:gd name="connsiteY3" fmla="*/ 1002 h 678257"/>
              <a:gd name="connsiteX0" fmla="*/ 1099057 w 1114661"/>
              <a:gd name="connsiteY0" fmla="*/ 678257 h 678257"/>
              <a:gd name="connsiteX1" fmla="*/ 1110185 w 1114661"/>
              <a:gd name="connsiteY1" fmla="*/ 14447 h 678257"/>
              <a:gd name="connsiteX2" fmla="*/ 562372 w 1114661"/>
              <a:gd name="connsiteY2" fmla="*/ 547246 h 678257"/>
              <a:gd name="connsiteX3" fmla="*/ 0 w 1114661"/>
              <a:gd name="connsiteY3" fmla="*/ 1002 h 678257"/>
              <a:gd name="connsiteX0" fmla="*/ 1099057 w 1114661"/>
              <a:gd name="connsiteY0" fmla="*/ 696178 h 696178"/>
              <a:gd name="connsiteX1" fmla="*/ 1110185 w 1114661"/>
              <a:gd name="connsiteY1" fmla="*/ 32368 h 696178"/>
              <a:gd name="connsiteX2" fmla="*/ 562372 w 1114661"/>
              <a:gd name="connsiteY2" fmla="*/ 565167 h 696178"/>
              <a:gd name="connsiteX3" fmla="*/ 531506 w 1114661"/>
              <a:gd name="connsiteY3" fmla="*/ 41124 h 696178"/>
              <a:gd name="connsiteX4" fmla="*/ 0 w 1114661"/>
              <a:gd name="connsiteY4" fmla="*/ 18923 h 696178"/>
              <a:gd name="connsiteX0" fmla="*/ 1099057 w 1114661"/>
              <a:gd name="connsiteY0" fmla="*/ 689720 h 689720"/>
              <a:gd name="connsiteX1" fmla="*/ 1110185 w 1114661"/>
              <a:gd name="connsiteY1" fmla="*/ 25910 h 689720"/>
              <a:gd name="connsiteX2" fmla="*/ 562372 w 1114661"/>
              <a:gd name="connsiteY2" fmla="*/ 558709 h 689720"/>
              <a:gd name="connsiteX3" fmla="*/ 531506 w 1114661"/>
              <a:gd name="connsiteY3" fmla="*/ 34666 h 689720"/>
              <a:gd name="connsiteX4" fmla="*/ 0 w 1114661"/>
              <a:gd name="connsiteY4" fmla="*/ 12465 h 689720"/>
              <a:gd name="connsiteX0" fmla="*/ 1099057 w 1114661"/>
              <a:gd name="connsiteY0" fmla="*/ 689720 h 689720"/>
              <a:gd name="connsiteX1" fmla="*/ 1110185 w 1114661"/>
              <a:gd name="connsiteY1" fmla="*/ 25910 h 689720"/>
              <a:gd name="connsiteX2" fmla="*/ 562372 w 1114661"/>
              <a:gd name="connsiteY2" fmla="*/ 558709 h 689720"/>
              <a:gd name="connsiteX3" fmla="*/ 531506 w 1114661"/>
              <a:gd name="connsiteY3" fmla="*/ 34666 h 689720"/>
              <a:gd name="connsiteX4" fmla="*/ 0 w 1114661"/>
              <a:gd name="connsiteY4" fmla="*/ 12465 h 689720"/>
              <a:gd name="connsiteX0" fmla="*/ 1099057 w 1114661"/>
              <a:gd name="connsiteY0" fmla="*/ 689720 h 689720"/>
              <a:gd name="connsiteX1" fmla="*/ 1110185 w 1114661"/>
              <a:gd name="connsiteY1" fmla="*/ 25910 h 689720"/>
              <a:gd name="connsiteX2" fmla="*/ 909620 w 1114661"/>
              <a:gd name="connsiteY2" fmla="*/ 515038 h 689720"/>
              <a:gd name="connsiteX3" fmla="*/ 562372 w 1114661"/>
              <a:gd name="connsiteY3" fmla="*/ 558709 h 689720"/>
              <a:gd name="connsiteX4" fmla="*/ 531506 w 1114661"/>
              <a:gd name="connsiteY4" fmla="*/ 34666 h 689720"/>
              <a:gd name="connsiteX5" fmla="*/ 0 w 1114661"/>
              <a:gd name="connsiteY5" fmla="*/ 12465 h 689720"/>
              <a:gd name="connsiteX0" fmla="*/ 1099057 w 1114661"/>
              <a:gd name="connsiteY0" fmla="*/ 752900 h 752900"/>
              <a:gd name="connsiteX1" fmla="*/ 1110185 w 1114661"/>
              <a:gd name="connsiteY1" fmla="*/ 89090 h 752900"/>
              <a:gd name="connsiteX2" fmla="*/ 886470 w 1114661"/>
              <a:gd name="connsiteY2" fmla="*/ 39619 h 752900"/>
              <a:gd name="connsiteX3" fmla="*/ 909620 w 1114661"/>
              <a:gd name="connsiteY3" fmla="*/ 578218 h 752900"/>
              <a:gd name="connsiteX4" fmla="*/ 562372 w 1114661"/>
              <a:gd name="connsiteY4" fmla="*/ 621889 h 752900"/>
              <a:gd name="connsiteX5" fmla="*/ 531506 w 1114661"/>
              <a:gd name="connsiteY5" fmla="*/ 97846 h 752900"/>
              <a:gd name="connsiteX6" fmla="*/ 0 w 1114661"/>
              <a:gd name="connsiteY6" fmla="*/ 75645 h 752900"/>
              <a:gd name="connsiteX0" fmla="*/ 1099057 w 1114661"/>
              <a:gd name="connsiteY0" fmla="*/ 752900 h 752900"/>
              <a:gd name="connsiteX1" fmla="*/ 1110185 w 1114661"/>
              <a:gd name="connsiteY1" fmla="*/ 89090 h 752900"/>
              <a:gd name="connsiteX2" fmla="*/ 886470 w 1114661"/>
              <a:gd name="connsiteY2" fmla="*/ 39619 h 752900"/>
              <a:gd name="connsiteX3" fmla="*/ 840171 w 1114661"/>
              <a:gd name="connsiteY3" fmla="*/ 607331 h 752900"/>
              <a:gd name="connsiteX4" fmla="*/ 562372 w 1114661"/>
              <a:gd name="connsiteY4" fmla="*/ 621889 h 752900"/>
              <a:gd name="connsiteX5" fmla="*/ 531506 w 1114661"/>
              <a:gd name="connsiteY5" fmla="*/ 97846 h 752900"/>
              <a:gd name="connsiteX6" fmla="*/ 0 w 1114661"/>
              <a:gd name="connsiteY6" fmla="*/ 75645 h 752900"/>
              <a:gd name="connsiteX0" fmla="*/ 1099057 w 1114661"/>
              <a:gd name="connsiteY0" fmla="*/ 752900 h 752900"/>
              <a:gd name="connsiteX1" fmla="*/ 1110185 w 1114661"/>
              <a:gd name="connsiteY1" fmla="*/ 89090 h 752900"/>
              <a:gd name="connsiteX2" fmla="*/ 878753 w 1114661"/>
              <a:gd name="connsiteY2" fmla="*/ 39619 h 752900"/>
              <a:gd name="connsiteX3" fmla="*/ 840171 w 1114661"/>
              <a:gd name="connsiteY3" fmla="*/ 607331 h 752900"/>
              <a:gd name="connsiteX4" fmla="*/ 562372 w 1114661"/>
              <a:gd name="connsiteY4" fmla="*/ 621889 h 752900"/>
              <a:gd name="connsiteX5" fmla="*/ 531506 w 1114661"/>
              <a:gd name="connsiteY5" fmla="*/ 97846 h 752900"/>
              <a:gd name="connsiteX6" fmla="*/ 0 w 1114661"/>
              <a:gd name="connsiteY6" fmla="*/ 75645 h 752900"/>
              <a:gd name="connsiteX0" fmla="*/ 1099057 w 1129104"/>
              <a:gd name="connsiteY0" fmla="*/ 775571 h 775571"/>
              <a:gd name="connsiteX1" fmla="*/ 1125618 w 1129104"/>
              <a:gd name="connsiteY1" fmla="*/ 53534 h 775571"/>
              <a:gd name="connsiteX2" fmla="*/ 878753 w 1129104"/>
              <a:gd name="connsiteY2" fmla="*/ 62290 h 775571"/>
              <a:gd name="connsiteX3" fmla="*/ 840171 w 1129104"/>
              <a:gd name="connsiteY3" fmla="*/ 630002 h 775571"/>
              <a:gd name="connsiteX4" fmla="*/ 562372 w 1129104"/>
              <a:gd name="connsiteY4" fmla="*/ 644560 h 775571"/>
              <a:gd name="connsiteX5" fmla="*/ 531506 w 1129104"/>
              <a:gd name="connsiteY5" fmla="*/ 120517 h 775571"/>
              <a:gd name="connsiteX6" fmla="*/ 0 w 1129104"/>
              <a:gd name="connsiteY6" fmla="*/ 98316 h 775571"/>
              <a:gd name="connsiteX0" fmla="*/ 1176223 w 1176223"/>
              <a:gd name="connsiteY0" fmla="*/ 673674 h 675247"/>
              <a:gd name="connsiteX1" fmla="*/ 1125618 w 1176223"/>
              <a:gd name="connsiteY1" fmla="*/ 53534 h 675247"/>
              <a:gd name="connsiteX2" fmla="*/ 878753 w 1176223"/>
              <a:gd name="connsiteY2" fmla="*/ 62290 h 675247"/>
              <a:gd name="connsiteX3" fmla="*/ 840171 w 1176223"/>
              <a:gd name="connsiteY3" fmla="*/ 630002 h 675247"/>
              <a:gd name="connsiteX4" fmla="*/ 562372 w 1176223"/>
              <a:gd name="connsiteY4" fmla="*/ 644560 h 675247"/>
              <a:gd name="connsiteX5" fmla="*/ 531506 w 1176223"/>
              <a:gd name="connsiteY5" fmla="*/ 120517 h 675247"/>
              <a:gd name="connsiteX6" fmla="*/ 0 w 1176223"/>
              <a:gd name="connsiteY6" fmla="*/ 98316 h 675247"/>
              <a:gd name="connsiteX0" fmla="*/ 1145358 w 1145358"/>
              <a:gd name="connsiteY0" fmla="*/ 659117 h 675247"/>
              <a:gd name="connsiteX1" fmla="*/ 1125618 w 1145358"/>
              <a:gd name="connsiteY1" fmla="*/ 53534 h 675247"/>
              <a:gd name="connsiteX2" fmla="*/ 878753 w 1145358"/>
              <a:gd name="connsiteY2" fmla="*/ 62290 h 675247"/>
              <a:gd name="connsiteX3" fmla="*/ 840171 w 1145358"/>
              <a:gd name="connsiteY3" fmla="*/ 630002 h 675247"/>
              <a:gd name="connsiteX4" fmla="*/ 562372 w 1145358"/>
              <a:gd name="connsiteY4" fmla="*/ 644560 h 675247"/>
              <a:gd name="connsiteX5" fmla="*/ 531506 w 1145358"/>
              <a:gd name="connsiteY5" fmla="*/ 120517 h 675247"/>
              <a:gd name="connsiteX6" fmla="*/ 0 w 1145358"/>
              <a:gd name="connsiteY6" fmla="*/ 98316 h 675247"/>
              <a:gd name="connsiteX0" fmla="*/ 1145358 w 1145358"/>
              <a:gd name="connsiteY0" fmla="*/ 659117 h 675247"/>
              <a:gd name="connsiteX1" fmla="*/ 1125618 w 1145358"/>
              <a:gd name="connsiteY1" fmla="*/ 53534 h 675247"/>
              <a:gd name="connsiteX2" fmla="*/ 878755 w 1145358"/>
              <a:gd name="connsiteY2" fmla="*/ 62289 h 675247"/>
              <a:gd name="connsiteX3" fmla="*/ 840171 w 1145358"/>
              <a:gd name="connsiteY3" fmla="*/ 630002 h 675247"/>
              <a:gd name="connsiteX4" fmla="*/ 562372 w 1145358"/>
              <a:gd name="connsiteY4" fmla="*/ 644560 h 675247"/>
              <a:gd name="connsiteX5" fmla="*/ 531506 w 1145358"/>
              <a:gd name="connsiteY5" fmla="*/ 120517 h 675247"/>
              <a:gd name="connsiteX6" fmla="*/ 0 w 1145358"/>
              <a:gd name="connsiteY6" fmla="*/ 98316 h 675247"/>
              <a:gd name="connsiteX0" fmla="*/ 1145358 w 1145358"/>
              <a:gd name="connsiteY0" fmla="*/ 659117 h 675247"/>
              <a:gd name="connsiteX1" fmla="*/ 1125618 w 1145358"/>
              <a:gd name="connsiteY1" fmla="*/ 53534 h 675247"/>
              <a:gd name="connsiteX2" fmla="*/ 871040 w 1145358"/>
              <a:gd name="connsiteY2" fmla="*/ 62288 h 675247"/>
              <a:gd name="connsiteX3" fmla="*/ 840171 w 1145358"/>
              <a:gd name="connsiteY3" fmla="*/ 630002 h 675247"/>
              <a:gd name="connsiteX4" fmla="*/ 562372 w 1145358"/>
              <a:gd name="connsiteY4" fmla="*/ 644560 h 675247"/>
              <a:gd name="connsiteX5" fmla="*/ 531506 w 1145358"/>
              <a:gd name="connsiteY5" fmla="*/ 120517 h 675247"/>
              <a:gd name="connsiteX6" fmla="*/ 0 w 1145358"/>
              <a:gd name="connsiteY6" fmla="*/ 98316 h 675247"/>
              <a:gd name="connsiteX0" fmla="*/ 1145358 w 1145358"/>
              <a:gd name="connsiteY0" fmla="*/ 644854 h 660984"/>
              <a:gd name="connsiteX1" fmla="*/ 1125618 w 1145358"/>
              <a:gd name="connsiteY1" fmla="*/ 39271 h 660984"/>
              <a:gd name="connsiteX2" fmla="*/ 871040 w 1145358"/>
              <a:gd name="connsiteY2" fmla="*/ 48025 h 660984"/>
              <a:gd name="connsiteX3" fmla="*/ 840171 w 1145358"/>
              <a:gd name="connsiteY3" fmla="*/ 615739 h 660984"/>
              <a:gd name="connsiteX4" fmla="*/ 562372 w 1145358"/>
              <a:gd name="connsiteY4" fmla="*/ 630297 h 660984"/>
              <a:gd name="connsiteX5" fmla="*/ 531506 w 1145358"/>
              <a:gd name="connsiteY5" fmla="*/ 106254 h 660984"/>
              <a:gd name="connsiteX6" fmla="*/ 0 w 1145358"/>
              <a:gd name="connsiteY6" fmla="*/ 84053 h 660984"/>
              <a:gd name="connsiteX0" fmla="*/ 1145358 w 1145358"/>
              <a:gd name="connsiteY0" fmla="*/ 644854 h 660984"/>
              <a:gd name="connsiteX1" fmla="*/ 1125618 w 1145358"/>
              <a:gd name="connsiteY1" fmla="*/ 39271 h 660984"/>
              <a:gd name="connsiteX2" fmla="*/ 871040 w 1145358"/>
              <a:gd name="connsiteY2" fmla="*/ 48025 h 660984"/>
              <a:gd name="connsiteX3" fmla="*/ 840171 w 1145358"/>
              <a:gd name="connsiteY3" fmla="*/ 615739 h 660984"/>
              <a:gd name="connsiteX4" fmla="*/ 562372 w 1145358"/>
              <a:gd name="connsiteY4" fmla="*/ 630297 h 660984"/>
              <a:gd name="connsiteX5" fmla="*/ 531506 w 1145358"/>
              <a:gd name="connsiteY5" fmla="*/ 106254 h 660984"/>
              <a:gd name="connsiteX6" fmla="*/ 0 w 1145358"/>
              <a:gd name="connsiteY6" fmla="*/ 84053 h 660984"/>
              <a:gd name="connsiteX0" fmla="*/ 1145358 w 1145358"/>
              <a:gd name="connsiteY0" fmla="*/ 644854 h 645523"/>
              <a:gd name="connsiteX1" fmla="*/ 1125618 w 1145358"/>
              <a:gd name="connsiteY1" fmla="*/ 39271 h 645523"/>
              <a:gd name="connsiteX2" fmla="*/ 871040 w 1145358"/>
              <a:gd name="connsiteY2" fmla="*/ 48025 h 645523"/>
              <a:gd name="connsiteX3" fmla="*/ 840171 w 1145358"/>
              <a:gd name="connsiteY3" fmla="*/ 615739 h 645523"/>
              <a:gd name="connsiteX4" fmla="*/ 562372 w 1145358"/>
              <a:gd name="connsiteY4" fmla="*/ 630297 h 645523"/>
              <a:gd name="connsiteX5" fmla="*/ 531506 w 1145358"/>
              <a:gd name="connsiteY5" fmla="*/ 106254 h 645523"/>
              <a:gd name="connsiteX6" fmla="*/ 0 w 1145358"/>
              <a:gd name="connsiteY6" fmla="*/ 84053 h 645523"/>
              <a:gd name="connsiteX0" fmla="*/ 1145358 w 1145358"/>
              <a:gd name="connsiteY0" fmla="*/ 644854 h 645523"/>
              <a:gd name="connsiteX1" fmla="*/ 1125618 w 1145358"/>
              <a:gd name="connsiteY1" fmla="*/ 39271 h 645523"/>
              <a:gd name="connsiteX2" fmla="*/ 871040 w 1145358"/>
              <a:gd name="connsiteY2" fmla="*/ 48025 h 645523"/>
              <a:gd name="connsiteX3" fmla="*/ 840171 w 1145358"/>
              <a:gd name="connsiteY3" fmla="*/ 615739 h 645523"/>
              <a:gd name="connsiteX4" fmla="*/ 562372 w 1145358"/>
              <a:gd name="connsiteY4" fmla="*/ 630297 h 645523"/>
              <a:gd name="connsiteX5" fmla="*/ 531506 w 1145358"/>
              <a:gd name="connsiteY5" fmla="*/ 106254 h 645523"/>
              <a:gd name="connsiteX6" fmla="*/ 0 w 1145358"/>
              <a:gd name="connsiteY6" fmla="*/ 84053 h 645523"/>
              <a:gd name="connsiteX0" fmla="*/ 1145358 w 1145358"/>
              <a:gd name="connsiteY0" fmla="*/ 650421 h 651090"/>
              <a:gd name="connsiteX1" fmla="*/ 1125618 w 1145358"/>
              <a:gd name="connsiteY1" fmla="*/ 44838 h 651090"/>
              <a:gd name="connsiteX2" fmla="*/ 824741 w 1145358"/>
              <a:gd name="connsiteY2" fmla="*/ 39035 h 651090"/>
              <a:gd name="connsiteX3" fmla="*/ 840171 w 1145358"/>
              <a:gd name="connsiteY3" fmla="*/ 621306 h 651090"/>
              <a:gd name="connsiteX4" fmla="*/ 562372 w 1145358"/>
              <a:gd name="connsiteY4" fmla="*/ 635864 h 651090"/>
              <a:gd name="connsiteX5" fmla="*/ 531506 w 1145358"/>
              <a:gd name="connsiteY5" fmla="*/ 111821 h 651090"/>
              <a:gd name="connsiteX6" fmla="*/ 0 w 1145358"/>
              <a:gd name="connsiteY6" fmla="*/ 89620 h 651090"/>
              <a:gd name="connsiteX0" fmla="*/ 1145358 w 1145358"/>
              <a:gd name="connsiteY0" fmla="*/ 650421 h 664976"/>
              <a:gd name="connsiteX1" fmla="*/ 1125618 w 1145358"/>
              <a:gd name="connsiteY1" fmla="*/ 44838 h 664976"/>
              <a:gd name="connsiteX2" fmla="*/ 824741 w 1145358"/>
              <a:gd name="connsiteY2" fmla="*/ 39035 h 664976"/>
              <a:gd name="connsiteX3" fmla="*/ 793873 w 1145358"/>
              <a:gd name="connsiteY3" fmla="*/ 664976 h 664976"/>
              <a:gd name="connsiteX4" fmla="*/ 562372 w 1145358"/>
              <a:gd name="connsiteY4" fmla="*/ 635864 h 664976"/>
              <a:gd name="connsiteX5" fmla="*/ 531506 w 1145358"/>
              <a:gd name="connsiteY5" fmla="*/ 111821 h 664976"/>
              <a:gd name="connsiteX6" fmla="*/ 0 w 1145358"/>
              <a:gd name="connsiteY6" fmla="*/ 89620 h 664976"/>
              <a:gd name="connsiteX0" fmla="*/ 1145358 w 1145358"/>
              <a:gd name="connsiteY0" fmla="*/ 639094 h 653649"/>
              <a:gd name="connsiteX1" fmla="*/ 1125618 w 1145358"/>
              <a:gd name="connsiteY1" fmla="*/ 33511 h 653649"/>
              <a:gd name="connsiteX2" fmla="*/ 824741 w 1145358"/>
              <a:gd name="connsiteY2" fmla="*/ 27708 h 653649"/>
              <a:gd name="connsiteX3" fmla="*/ 793873 w 1145358"/>
              <a:gd name="connsiteY3" fmla="*/ 653649 h 653649"/>
              <a:gd name="connsiteX4" fmla="*/ 562372 w 1145358"/>
              <a:gd name="connsiteY4" fmla="*/ 624537 h 653649"/>
              <a:gd name="connsiteX5" fmla="*/ 531506 w 1145358"/>
              <a:gd name="connsiteY5" fmla="*/ 100494 h 653649"/>
              <a:gd name="connsiteX6" fmla="*/ 0 w 1145358"/>
              <a:gd name="connsiteY6" fmla="*/ 78293 h 653649"/>
              <a:gd name="connsiteX0" fmla="*/ 1145358 w 1145358"/>
              <a:gd name="connsiteY0" fmla="*/ 639094 h 653880"/>
              <a:gd name="connsiteX1" fmla="*/ 1125618 w 1145358"/>
              <a:gd name="connsiteY1" fmla="*/ 33511 h 653880"/>
              <a:gd name="connsiteX2" fmla="*/ 824741 w 1145358"/>
              <a:gd name="connsiteY2" fmla="*/ 27708 h 653880"/>
              <a:gd name="connsiteX3" fmla="*/ 793873 w 1145358"/>
              <a:gd name="connsiteY3" fmla="*/ 653649 h 653880"/>
              <a:gd name="connsiteX4" fmla="*/ 531506 w 1145358"/>
              <a:gd name="connsiteY4" fmla="*/ 100494 h 653880"/>
              <a:gd name="connsiteX5" fmla="*/ 0 w 1145358"/>
              <a:gd name="connsiteY5" fmla="*/ 78293 h 653880"/>
              <a:gd name="connsiteX0" fmla="*/ 1145358 w 1145358"/>
              <a:gd name="connsiteY0" fmla="*/ 639094 h 639094"/>
              <a:gd name="connsiteX1" fmla="*/ 1125618 w 1145358"/>
              <a:gd name="connsiteY1" fmla="*/ 33511 h 639094"/>
              <a:gd name="connsiteX2" fmla="*/ 824741 w 1145358"/>
              <a:gd name="connsiteY2" fmla="*/ 27708 h 639094"/>
              <a:gd name="connsiteX3" fmla="*/ 531506 w 1145358"/>
              <a:gd name="connsiteY3" fmla="*/ 100494 h 639094"/>
              <a:gd name="connsiteX4" fmla="*/ 0 w 1145358"/>
              <a:gd name="connsiteY4" fmla="*/ 78293 h 639094"/>
              <a:gd name="connsiteX0" fmla="*/ 1145358 w 1145358"/>
              <a:gd name="connsiteY0" fmla="*/ 639093 h 639093"/>
              <a:gd name="connsiteX1" fmla="*/ 1125618 w 1145358"/>
              <a:gd name="connsiteY1" fmla="*/ 33511 h 639093"/>
              <a:gd name="connsiteX2" fmla="*/ 824741 w 1145358"/>
              <a:gd name="connsiteY2" fmla="*/ 27708 h 639093"/>
              <a:gd name="connsiteX3" fmla="*/ 531506 w 1145358"/>
              <a:gd name="connsiteY3" fmla="*/ 100494 h 639093"/>
              <a:gd name="connsiteX4" fmla="*/ 0 w 1145358"/>
              <a:gd name="connsiteY4" fmla="*/ 78293 h 639093"/>
              <a:gd name="connsiteX0" fmla="*/ 1145358 w 1145358"/>
              <a:gd name="connsiteY0" fmla="*/ 639093 h 639093"/>
              <a:gd name="connsiteX1" fmla="*/ 1125618 w 1145358"/>
              <a:gd name="connsiteY1" fmla="*/ 33511 h 639093"/>
              <a:gd name="connsiteX2" fmla="*/ 824741 w 1145358"/>
              <a:gd name="connsiteY2" fmla="*/ 27708 h 639093"/>
              <a:gd name="connsiteX3" fmla="*/ 531506 w 1145358"/>
              <a:gd name="connsiteY3" fmla="*/ 100494 h 639093"/>
              <a:gd name="connsiteX4" fmla="*/ 0 w 1145358"/>
              <a:gd name="connsiteY4" fmla="*/ 78293 h 639093"/>
              <a:gd name="connsiteX0" fmla="*/ 1145358 w 1149786"/>
              <a:gd name="connsiteY0" fmla="*/ 639093 h 679844"/>
              <a:gd name="connsiteX1" fmla="*/ 1133211 w 1149786"/>
              <a:gd name="connsiteY1" fmla="*/ 633771 h 679844"/>
              <a:gd name="connsiteX2" fmla="*/ 1125618 w 1149786"/>
              <a:gd name="connsiteY2" fmla="*/ 33511 h 679844"/>
              <a:gd name="connsiteX3" fmla="*/ 824741 w 1149786"/>
              <a:gd name="connsiteY3" fmla="*/ 27708 h 679844"/>
              <a:gd name="connsiteX4" fmla="*/ 531506 w 1149786"/>
              <a:gd name="connsiteY4" fmla="*/ 100494 h 679844"/>
              <a:gd name="connsiteX5" fmla="*/ 0 w 1149786"/>
              <a:gd name="connsiteY5" fmla="*/ 78293 h 679844"/>
              <a:gd name="connsiteX0" fmla="*/ 1145358 w 1155150"/>
              <a:gd name="connsiteY0" fmla="*/ 639093 h 639093"/>
              <a:gd name="connsiteX1" fmla="*/ 1148270 w 1155150"/>
              <a:gd name="connsiteY1" fmla="*/ 434945 h 639093"/>
              <a:gd name="connsiteX2" fmla="*/ 1125618 w 1155150"/>
              <a:gd name="connsiteY2" fmla="*/ 33511 h 639093"/>
              <a:gd name="connsiteX3" fmla="*/ 824741 w 1155150"/>
              <a:gd name="connsiteY3" fmla="*/ 27708 h 639093"/>
              <a:gd name="connsiteX4" fmla="*/ 531506 w 1155150"/>
              <a:gd name="connsiteY4" fmla="*/ 100494 h 639093"/>
              <a:gd name="connsiteX5" fmla="*/ 0 w 1155150"/>
              <a:gd name="connsiteY5" fmla="*/ 78293 h 639093"/>
              <a:gd name="connsiteX0" fmla="*/ 565673 w 1155150"/>
              <a:gd name="connsiteY0" fmla="*/ 610689 h 610689"/>
              <a:gd name="connsiteX1" fmla="*/ 1148270 w 1155150"/>
              <a:gd name="connsiteY1" fmla="*/ 434945 h 610689"/>
              <a:gd name="connsiteX2" fmla="*/ 1125618 w 1155150"/>
              <a:gd name="connsiteY2" fmla="*/ 33511 h 610689"/>
              <a:gd name="connsiteX3" fmla="*/ 824741 w 1155150"/>
              <a:gd name="connsiteY3" fmla="*/ 27708 h 610689"/>
              <a:gd name="connsiteX4" fmla="*/ 531506 w 1155150"/>
              <a:gd name="connsiteY4" fmla="*/ 100494 h 610689"/>
              <a:gd name="connsiteX5" fmla="*/ 0 w 1155150"/>
              <a:gd name="connsiteY5" fmla="*/ 78293 h 610689"/>
              <a:gd name="connsiteX0" fmla="*/ 565673 w 1149787"/>
              <a:gd name="connsiteY0" fmla="*/ 610689 h 696586"/>
              <a:gd name="connsiteX1" fmla="*/ 1133214 w 1149787"/>
              <a:gd name="connsiteY1" fmla="*/ 662173 h 696586"/>
              <a:gd name="connsiteX2" fmla="*/ 1125618 w 1149787"/>
              <a:gd name="connsiteY2" fmla="*/ 33511 h 696586"/>
              <a:gd name="connsiteX3" fmla="*/ 824741 w 1149787"/>
              <a:gd name="connsiteY3" fmla="*/ 27708 h 696586"/>
              <a:gd name="connsiteX4" fmla="*/ 531506 w 1149787"/>
              <a:gd name="connsiteY4" fmla="*/ 100494 h 696586"/>
              <a:gd name="connsiteX5" fmla="*/ 0 w 1149787"/>
              <a:gd name="connsiteY5" fmla="*/ 78293 h 696586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6 w 1149788"/>
              <a:gd name="connsiteY4" fmla="*/ 100494 h 662053"/>
              <a:gd name="connsiteX5" fmla="*/ 0 w 1149788"/>
              <a:gd name="connsiteY5" fmla="*/ 78293 h 662053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8 w 1149788"/>
              <a:gd name="connsiteY4" fmla="*/ 100494 h 662053"/>
              <a:gd name="connsiteX5" fmla="*/ 0 w 1149788"/>
              <a:gd name="connsiteY5" fmla="*/ 78293 h 662053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8 w 1149788"/>
              <a:gd name="connsiteY4" fmla="*/ 100494 h 662053"/>
              <a:gd name="connsiteX5" fmla="*/ 0 w 1149788"/>
              <a:gd name="connsiteY5" fmla="*/ 78293 h 662053"/>
              <a:gd name="connsiteX0" fmla="*/ 565673 w 1149788"/>
              <a:gd name="connsiteY0" fmla="*/ 610689 h 662053"/>
              <a:gd name="connsiteX1" fmla="*/ 1133216 w 1149788"/>
              <a:gd name="connsiteY1" fmla="*/ 619567 h 662053"/>
              <a:gd name="connsiteX2" fmla="*/ 1125618 w 1149788"/>
              <a:gd name="connsiteY2" fmla="*/ 33511 h 662053"/>
              <a:gd name="connsiteX3" fmla="*/ 824741 w 1149788"/>
              <a:gd name="connsiteY3" fmla="*/ 27708 h 662053"/>
              <a:gd name="connsiteX4" fmla="*/ 531508 w 1149788"/>
              <a:gd name="connsiteY4" fmla="*/ 100494 h 662053"/>
              <a:gd name="connsiteX5" fmla="*/ 0 w 1149788"/>
              <a:gd name="connsiteY5" fmla="*/ 78293 h 662053"/>
              <a:gd name="connsiteX0" fmla="*/ 580728 w 1164843"/>
              <a:gd name="connsiteY0" fmla="*/ 610689 h 662053"/>
              <a:gd name="connsiteX1" fmla="*/ 1148271 w 1164843"/>
              <a:gd name="connsiteY1" fmla="*/ 619567 h 662053"/>
              <a:gd name="connsiteX2" fmla="*/ 1140673 w 1164843"/>
              <a:gd name="connsiteY2" fmla="*/ 33511 h 662053"/>
              <a:gd name="connsiteX3" fmla="*/ 839796 w 1164843"/>
              <a:gd name="connsiteY3" fmla="*/ 27708 h 662053"/>
              <a:gd name="connsiteX4" fmla="*/ 546563 w 1164843"/>
              <a:gd name="connsiteY4" fmla="*/ 100494 h 662053"/>
              <a:gd name="connsiteX5" fmla="*/ 0 w 1164843"/>
              <a:gd name="connsiteY5" fmla="*/ 35687 h 662053"/>
              <a:gd name="connsiteX0" fmla="*/ 580728 w 1164843"/>
              <a:gd name="connsiteY0" fmla="*/ 610689 h 662053"/>
              <a:gd name="connsiteX1" fmla="*/ 1148271 w 1164843"/>
              <a:gd name="connsiteY1" fmla="*/ 619567 h 662053"/>
              <a:gd name="connsiteX2" fmla="*/ 1140673 w 1164843"/>
              <a:gd name="connsiteY2" fmla="*/ 33511 h 662053"/>
              <a:gd name="connsiteX3" fmla="*/ 839796 w 1164843"/>
              <a:gd name="connsiteY3" fmla="*/ 27708 h 662053"/>
              <a:gd name="connsiteX4" fmla="*/ 523979 w 1164843"/>
              <a:gd name="connsiteY4" fmla="*/ 57888 h 662053"/>
              <a:gd name="connsiteX5" fmla="*/ 0 w 1164843"/>
              <a:gd name="connsiteY5" fmla="*/ 35687 h 662053"/>
              <a:gd name="connsiteX0" fmla="*/ 580728 w 1164843"/>
              <a:gd name="connsiteY0" fmla="*/ 610689 h 662053"/>
              <a:gd name="connsiteX1" fmla="*/ 1148271 w 1164843"/>
              <a:gd name="connsiteY1" fmla="*/ 619567 h 662053"/>
              <a:gd name="connsiteX2" fmla="*/ 1140673 w 1164843"/>
              <a:gd name="connsiteY2" fmla="*/ 33511 h 662053"/>
              <a:gd name="connsiteX3" fmla="*/ 839796 w 1164843"/>
              <a:gd name="connsiteY3" fmla="*/ 27708 h 662053"/>
              <a:gd name="connsiteX4" fmla="*/ 516452 w 1164843"/>
              <a:gd name="connsiteY4" fmla="*/ 29485 h 662053"/>
              <a:gd name="connsiteX5" fmla="*/ 0 w 1164843"/>
              <a:gd name="connsiteY5" fmla="*/ 35687 h 662053"/>
              <a:gd name="connsiteX0" fmla="*/ 588258 w 1164843"/>
              <a:gd name="connsiteY0" fmla="*/ 667496 h 681080"/>
              <a:gd name="connsiteX1" fmla="*/ 1148271 w 1164843"/>
              <a:gd name="connsiteY1" fmla="*/ 619567 h 681080"/>
              <a:gd name="connsiteX2" fmla="*/ 1140673 w 1164843"/>
              <a:gd name="connsiteY2" fmla="*/ 33511 h 681080"/>
              <a:gd name="connsiteX3" fmla="*/ 839796 w 1164843"/>
              <a:gd name="connsiteY3" fmla="*/ 27708 h 681080"/>
              <a:gd name="connsiteX4" fmla="*/ 516452 w 1164843"/>
              <a:gd name="connsiteY4" fmla="*/ 29485 h 681080"/>
              <a:gd name="connsiteX5" fmla="*/ 0 w 1164843"/>
              <a:gd name="connsiteY5" fmla="*/ 35687 h 68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4843" h="681080">
                <a:moveTo>
                  <a:pt x="588258" y="667496"/>
                </a:moveTo>
                <a:cubicBezTo>
                  <a:pt x="586233" y="666609"/>
                  <a:pt x="1151561" y="720497"/>
                  <a:pt x="1148271" y="619567"/>
                </a:cubicBezTo>
                <a:cubicBezTo>
                  <a:pt x="1144981" y="518637"/>
                  <a:pt x="1192085" y="134521"/>
                  <a:pt x="1140673" y="33511"/>
                </a:cubicBezTo>
                <a:cubicBezTo>
                  <a:pt x="1115531" y="-10159"/>
                  <a:pt x="911807" y="-10144"/>
                  <a:pt x="839796" y="27708"/>
                </a:cubicBezTo>
                <a:cubicBezTo>
                  <a:pt x="740777" y="38872"/>
                  <a:pt x="661439" y="6852"/>
                  <a:pt x="516452" y="29485"/>
                </a:cubicBezTo>
                <a:cubicBezTo>
                  <a:pt x="430064" y="24009"/>
                  <a:pt x="60290" y="58796"/>
                  <a:pt x="0" y="35687"/>
                </a:cubicBezTo>
              </a:path>
            </a:pathLst>
          </a:custGeom>
          <a:noFill/>
          <a:ln w="127000" cap="rnd">
            <a:solidFill>
              <a:srgbClr val="FFC000">
                <a:alpha val="53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2220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Минутка ретро: как биатлон свел вместе белоруску Дарью Домрачеву и  Уле-Эйнара Бьорндалена | СПЛЕТНИ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318" b="4031"/>
          <a:stretch/>
        </p:blipFill>
        <p:spPr bwMode="auto">
          <a:xfrm>
            <a:off x="4751388" y="-1"/>
            <a:ext cx="439261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8" y="680294"/>
            <a:ext cx="4033844" cy="233910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3200">
                <a:solidFill>
                  <a:prstClr val="black"/>
                </a:solidFill>
                <a:latin typeface="Roboto Slab"/>
              </a:rPr>
              <a:t>Уле-</a:t>
            </a:r>
            <a:r>
              <a:rPr lang="ru-RU" sz="3200" err="1">
                <a:solidFill>
                  <a:prstClr val="black"/>
                </a:solidFill>
                <a:latin typeface="Roboto Slab"/>
              </a:rPr>
              <a:t>Эйнар</a:t>
            </a:r>
            <a:r>
              <a:rPr lang="ru-RU" sz="320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3200" err="1">
                <a:solidFill>
                  <a:prstClr val="black"/>
                </a:solidFill>
                <a:latin typeface="Roboto Slab"/>
              </a:rPr>
              <a:t>Бьорндален</a:t>
            </a:r>
            <a:endParaRPr lang="ru-RU" sz="800" smtClean="0">
              <a:ea typeface="Roboto Slab" pitchFamily="2" charset="0"/>
            </a:endParaRPr>
          </a:p>
          <a:p>
            <a:endParaRPr lang="ru-RU" sz="1600" smtClean="0">
              <a:ea typeface="Roboto Slab" pitchFamily="2" charset="0"/>
            </a:endParaRPr>
          </a:p>
          <a:p>
            <a:r>
              <a:rPr lang="ru-RU" sz="1800" smtClean="0">
                <a:ea typeface="Roboto Slab" pitchFamily="2" charset="0"/>
              </a:rPr>
              <a:t>Всего он участвовал в пяти Олимпиадах, на которых завоевал 8 золотых, 4 серебряных и</a:t>
            </a:r>
          </a:p>
          <a:p>
            <a:r>
              <a:rPr lang="ru-RU" sz="1800" smtClean="0">
                <a:ea typeface="Roboto Slab" pitchFamily="2" charset="0"/>
              </a:rPr>
              <a:t>1 бронзовую медаль.</a:t>
            </a:r>
            <a:endParaRPr lang="ru-RU" sz="1800">
              <a:ea typeface="Roboto Slab" pitchFamily="2" charset="0"/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10923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182624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5" y="787877"/>
            <a:ext cx="4308228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Этот шестикратный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олимпийский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чемпион, выступавший за Южную Корею и Россию, является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самым титулованным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спортсменом в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истории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шорт-трека.</a:t>
            </a:r>
          </a:p>
          <a:p>
            <a:pPr defTabSz="914377"/>
            <a:endParaRPr lang="ru-RU" sz="1800" dirty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Кроме того,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он единственный мужчина, выигравший три золотые медали зимних Олимпийских игр </a:t>
            </a:r>
            <a:endParaRPr lang="ru-RU" sz="1800" dirty="0" smtClean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составе сборной России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.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pic>
        <p:nvPicPr>
          <p:cNvPr id="7" name="Picture 6" descr="Профанация Олимпийской сборной России - Виктор Ан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996" r="5201"/>
          <a:stretch/>
        </p:blipFill>
        <p:spPr bwMode="auto">
          <a:xfrm>
            <a:off x="4746171" y="0"/>
            <a:ext cx="439782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BE590E"/>
                </a:solidFill>
                <a:latin typeface="Roboto Slab"/>
              </a:rPr>
              <a:t>1 балл</a:t>
            </a:r>
            <a:endParaRPr lang="ru-RU" sz="2400">
              <a:solidFill>
                <a:srgbClr val="BE590E"/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455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Профанация Олимпийской сборной России - Виктор А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996" r="5201"/>
          <a:stretch/>
        </p:blipFill>
        <p:spPr bwMode="auto">
          <a:xfrm>
            <a:off x="4746171" y="0"/>
            <a:ext cx="439782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8" y="680294"/>
            <a:ext cx="4033844" cy="354969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  <a:latin typeface="Roboto Slab"/>
              </a:rPr>
              <a:t>Виктор Ан </a:t>
            </a:r>
          </a:p>
          <a:p>
            <a:r>
              <a:rPr lang="ru-RU" sz="3200" dirty="0" smtClean="0">
                <a:latin typeface="+mj-lt"/>
                <a:ea typeface="Roboto Slab" pitchFamily="2" charset="0"/>
              </a:rPr>
              <a:t>(Ан </a:t>
            </a:r>
            <a:r>
              <a:rPr lang="ru-RU" sz="3200" dirty="0" err="1">
                <a:latin typeface="+mj-lt"/>
                <a:ea typeface="Roboto Slab" pitchFamily="2" charset="0"/>
              </a:rPr>
              <a:t>Хён</a:t>
            </a:r>
            <a:r>
              <a:rPr lang="ru-RU" sz="3200" dirty="0">
                <a:latin typeface="+mj-lt"/>
                <a:ea typeface="Roboto Slab" pitchFamily="2" charset="0"/>
              </a:rPr>
              <a:t> </a:t>
            </a:r>
            <a:r>
              <a:rPr lang="ru-RU" sz="3200" dirty="0" smtClean="0">
                <a:latin typeface="+mj-lt"/>
                <a:ea typeface="Roboto Slab" pitchFamily="2" charset="0"/>
              </a:rPr>
              <a:t>Су)</a:t>
            </a:r>
          </a:p>
          <a:p>
            <a:endParaRPr lang="ru-RU" sz="1600" dirty="0">
              <a:ea typeface="Roboto Slab" pitchFamily="2" charset="0"/>
            </a:endParaRPr>
          </a:p>
          <a:p>
            <a:pPr>
              <a:spcAft>
                <a:spcPts val="800"/>
              </a:spcAft>
            </a:pPr>
            <a:r>
              <a:rPr lang="ru-RU" sz="1600" dirty="0">
                <a:ea typeface="Roboto Slab" pitchFamily="2" charset="0"/>
              </a:rPr>
              <a:t>Конькобежец Ан </a:t>
            </a:r>
            <a:r>
              <a:rPr lang="ru-RU" sz="1600" dirty="0" err="1">
                <a:ea typeface="Roboto Slab" pitchFamily="2" charset="0"/>
              </a:rPr>
              <a:t>Хён</a:t>
            </a:r>
            <a:r>
              <a:rPr lang="ru-RU" sz="1600" dirty="0">
                <a:ea typeface="Roboto Slab" pitchFamily="2" charset="0"/>
              </a:rPr>
              <a:t> </a:t>
            </a:r>
            <a:r>
              <a:rPr lang="ru-RU" sz="1600" dirty="0" smtClean="0">
                <a:ea typeface="Roboto Slab" pitchFamily="2" charset="0"/>
              </a:rPr>
              <a:t>Су, выступая за Южную Корею, участвовал в Олимпийских играх Турин-2006, где завоевал </a:t>
            </a:r>
            <a:r>
              <a:rPr lang="ru-RU" sz="1600" dirty="0">
                <a:ea typeface="Roboto Slab" pitchFamily="2" charset="0"/>
              </a:rPr>
              <a:t>3 </a:t>
            </a:r>
            <a:r>
              <a:rPr lang="ru-RU" sz="1600" dirty="0" smtClean="0">
                <a:ea typeface="Roboto Slab" pitchFamily="2" charset="0"/>
              </a:rPr>
              <a:t>золотые </a:t>
            </a:r>
            <a:r>
              <a:rPr lang="ru-RU" sz="1600" dirty="0">
                <a:ea typeface="Roboto Slab" pitchFamily="2" charset="0"/>
              </a:rPr>
              <a:t>и 1 </a:t>
            </a:r>
            <a:r>
              <a:rPr lang="ru-RU" sz="1600" dirty="0" smtClean="0">
                <a:ea typeface="Roboto Slab" pitchFamily="2" charset="0"/>
              </a:rPr>
              <a:t>бронзовую медали. Столько же медалей (</a:t>
            </a:r>
            <a:r>
              <a:rPr lang="ru-RU" sz="1600" dirty="0">
                <a:ea typeface="Roboto Slab" pitchFamily="2" charset="0"/>
              </a:rPr>
              <a:t>3 </a:t>
            </a:r>
            <a:r>
              <a:rPr lang="ru-RU" sz="1600" dirty="0" smtClean="0">
                <a:ea typeface="Roboto Slab" pitchFamily="2" charset="0"/>
              </a:rPr>
              <a:t>золотые </a:t>
            </a:r>
            <a:r>
              <a:rPr lang="ru-RU" sz="1600" dirty="0">
                <a:ea typeface="Roboto Slab" pitchFamily="2" charset="0"/>
              </a:rPr>
              <a:t>и 1 </a:t>
            </a:r>
            <a:r>
              <a:rPr lang="ru-RU" sz="1600" dirty="0" smtClean="0">
                <a:ea typeface="Roboto Slab" pitchFamily="2" charset="0"/>
              </a:rPr>
              <a:t>бронзовую) он завоевал в составе сборной России на Играх в Сочи.</a:t>
            </a:r>
          </a:p>
          <a:p>
            <a:pPr>
              <a:spcAft>
                <a:spcPts val="800"/>
              </a:spcAft>
            </a:pPr>
            <a:r>
              <a:rPr lang="ru-RU" sz="1600" dirty="0" smtClean="0">
                <a:ea typeface="Roboto Slab" pitchFamily="2" charset="0"/>
              </a:rPr>
              <a:t>При смене гражданства на российское спортсмен </a:t>
            </a:r>
            <a:r>
              <a:rPr lang="ru-RU" sz="1600" dirty="0">
                <a:ea typeface="Roboto Slab" pitchFamily="2" charset="0"/>
              </a:rPr>
              <a:t>взял себе имя Виктор </a:t>
            </a:r>
            <a:r>
              <a:rPr lang="ru-RU" sz="1600" dirty="0" smtClean="0">
                <a:ea typeface="Roboto Slab" pitchFamily="2" charset="0"/>
              </a:rPr>
              <a:t>Ан.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10923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68089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9131" r="14607"/>
          <a:stretch/>
        </p:blipFill>
        <p:spPr>
          <a:xfrm>
            <a:off x="4767072" y="0"/>
            <a:ext cx="4376928" cy="5143499"/>
          </a:xfrm>
          <a:prstGeom prst="rect">
            <a:avLst/>
          </a:prstGeom>
        </p:spPr>
      </p:pic>
      <p:sp>
        <p:nvSpPr>
          <p:cNvPr id="8" name="TextBox 7">
            <a:hlinkClick r:id="" action="ppaction://noaction"/>
            <a:extLst>
              <a:ext uri="{FF2B5EF4-FFF2-40B4-BE49-F238E27FC236}">
                <a16:creationId xmlns=""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787289"/>
            <a:ext cx="4033838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Эта белорусская спортсменка является самой титулованной биатлонисткой в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истории зимних Олимпийских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игр,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а также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первой в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мире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биатлонисткой, одержавшей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три победы в личных гонках. </a:t>
            </a: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58775" y="4252002"/>
            <a:ext cx="20052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1"/>
                </a:solidFill>
              </a:rPr>
              <a:t>Правильный ответ</a:t>
            </a: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" name="AutoShape 4" descr="Александр Тихонов: Главное для Домрачевой — не перебрать с нагрузкой. Тогда  медали будут » Новости Беларуси - последние новости на сегодня - UD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Домрачева признана лучшей спортсменской Олимпиады в Сочи | Белорусский  Партизан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AAF7971-2B2E-47BE-9ABB-F9E55434CC1C}"/>
              </a:ext>
            </a:extLst>
          </p:cNvPr>
          <p:cNvSpPr txBox="1"/>
          <p:nvPr/>
        </p:nvSpPr>
        <p:spPr>
          <a:xfrm>
            <a:off x="358775" y="376238"/>
            <a:ext cx="40338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400" smtClean="0">
                <a:solidFill>
                  <a:srgbClr val="BE590E"/>
                </a:solidFill>
                <a:latin typeface="Roboto Slab"/>
              </a:rPr>
              <a:t>1 балл</a:t>
            </a:r>
            <a:endParaRPr lang="ru-RU" sz="2400">
              <a:solidFill>
                <a:srgbClr val="BE590E"/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3237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29131" r="14607"/>
          <a:stretch/>
        </p:blipFill>
        <p:spPr>
          <a:xfrm>
            <a:off x="4767072" y="0"/>
            <a:ext cx="4376928" cy="514349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6" y="802065"/>
            <a:ext cx="4174044" cy="170303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3200" dirty="0" smtClean="0">
                <a:solidFill>
                  <a:prstClr val="black"/>
                </a:solidFill>
                <a:latin typeface="Roboto Slab"/>
              </a:rPr>
              <a:t>Дарья </a:t>
            </a:r>
            <a:r>
              <a:rPr lang="ru-RU" sz="3200" dirty="0" err="1" smtClean="0">
                <a:solidFill>
                  <a:prstClr val="black"/>
                </a:solidFill>
                <a:latin typeface="Roboto Slab"/>
              </a:rPr>
              <a:t>Домрачева</a:t>
            </a:r>
            <a:endParaRPr lang="ru-RU" sz="3200" dirty="0">
              <a:solidFill>
                <a:prstClr val="black"/>
              </a:solidFill>
              <a:latin typeface="Roboto Slab"/>
            </a:endParaRPr>
          </a:p>
          <a:p>
            <a:r>
              <a:rPr lang="ru-RU" sz="1800" dirty="0">
                <a:ea typeface="Roboto Slab" pitchFamily="2" charset="0"/>
              </a:rPr>
              <a:t>Единственная в истории женского биатлона четырёхкратная олимпийская чемпионка по биатлону.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58775" y="376238"/>
            <a:ext cx="4033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27429" y="4405019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52002"/>
            <a:ext cx="220345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smtClean="0">
                <a:solidFill>
                  <a:schemeClr val="tx2">
                    <a:lumMod val="50000"/>
                  </a:schemeClr>
                </a:solidFill>
              </a:rPr>
              <a:t>Вернуться к </a:t>
            </a:r>
            <a:r>
              <a:rPr lang="ru-RU" sz="1200">
                <a:solidFill>
                  <a:schemeClr val="tx2">
                    <a:lumMod val="50000"/>
                  </a:schemeClr>
                </a:solidFill>
              </a:rPr>
              <a:t>вопросам</a:t>
            </a:r>
          </a:p>
        </p:txBody>
      </p:sp>
    </p:spTree>
    <p:extLst>
      <p:ext uri="{BB962C8B-B14F-4D97-AF65-F5344CB8AC3E}">
        <p14:creationId xmlns:p14="http://schemas.microsoft.com/office/powerpoint/2010/main" xmlns="" val="1399818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2701</Words>
  <Application>Microsoft Office PowerPoint</Application>
  <PresentationFormat>Экран (16:9)</PresentationFormat>
  <Paragraphs>1378</Paragraphs>
  <Slides>46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3" baseType="lpstr">
      <vt:lpstr>Arial</vt:lpstr>
      <vt:lpstr>Roboto Slab</vt:lpstr>
      <vt:lpstr>Open Sans</vt:lpstr>
      <vt:lpstr>Tahoma</vt:lpstr>
      <vt:lpstr>Times New Roman</vt:lpstr>
      <vt:lpstr>Calibri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2019-12-03T13:21:52Z</dcterms:created>
  <dcterms:modified xsi:type="dcterms:W3CDTF">2022-05-17T08:24:56Z</dcterms:modified>
</cp:coreProperties>
</file>