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4" r:id="rId2"/>
    <p:sldId id="273" r:id="rId3"/>
    <p:sldId id="275" r:id="rId4"/>
    <p:sldId id="269" r:id="rId5"/>
    <p:sldId id="270" r:id="rId6"/>
    <p:sldId id="257" r:id="rId7"/>
    <p:sldId id="258" r:id="rId8"/>
    <p:sldId id="259" r:id="rId9"/>
    <p:sldId id="260" r:id="rId10"/>
    <p:sldId id="261" r:id="rId11"/>
    <p:sldId id="262" r:id="rId12"/>
    <p:sldId id="264" r:id="rId13"/>
    <p:sldId id="265" r:id="rId14"/>
    <p:sldId id="266" r:id="rId15"/>
    <p:sldId id="267" r:id="rId16"/>
    <p:sldId id="272" r:id="rId17"/>
    <p:sldId id="271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974" autoAdjust="0"/>
  </p:normalViewPr>
  <p:slideViewPr>
    <p:cSldViewPr>
      <p:cViewPr varScale="1">
        <p:scale>
          <a:sx n="105" d="100"/>
          <a:sy n="105" d="100"/>
        </p:scale>
        <p:origin x="179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271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726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782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582815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574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1127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3565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6262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14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92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110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724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342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893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467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618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873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648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301208"/>
            <a:ext cx="1199383" cy="14466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301208"/>
            <a:ext cx="1112504" cy="1451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729" y="5304024"/>
            <a:ext cx="1137345" cy="1443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214" y="5977075"/>
            <a:ext cx="717413" cy="7707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717521" y="2276872"/>
            <a:ext cx="36086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At the Zoo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834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иляра\Desktop\3916286-1d00cd029cf7a6e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-99393"/>
            <a:ext cx="8928992" cy="7002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65" y="-99393"/>
            <a:ext cx="6200169" cy="160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84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иляра\Desktop\Animals_2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4513" y="-1901825"/>
            <a:ext cx="12192001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944" y="5085184"/>
            <a:ext cx="4761389" cy="160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01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Диляра\Desktop\68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4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5157192"/>
            <a:ext cx="4999153" cy="160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64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Диляра\Desktop\6234627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332656"/>
            <a:ext cx="4785775" cy="160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70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Диляра\Desktop\YDS 46 Wall Tattoo Nilpferd-700x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62"/>
            <a:ext cx="9144000" cy="685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4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Диляра\Desktop\13858178-cute-cartoon-crocodile-on-whi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0"/>
            <a:ext cx="7848872" cy="669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88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 (2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997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0"/>
            <a:ext cx="61926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58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844824"/>
            <a:ext cx="5150569" cy="375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54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Homework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Выучить новые слова, с. 58 упр. 1 отчитать. </a:t>
            </a:r>
            <a:endParaRPr lang="ru-RU" sz="5400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9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0"/>
            <a:ext cx="6984776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4" y="3429000"/>
            <a:ext cx="1199383" cy="14466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726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672" y="1124744"/>
            <a:ext cx="6632822" cy="1973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54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December, 8</a:t>
            </a:r>
            <a:r>
              <a:rPr lang="en-US" sz="5400" baseline="300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US" sz="54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5400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Classwork. </a:t>
            </a: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89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 (20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39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0"/>
            <a:ext cx="62646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56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22875"/>
            <a:ext cx="9001000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Gungsuh" pitchFamily="18" charset="-127"/>
                <a:cs typeface="Times New Roman" panose="02020603050405020304" pitchFamily="18" charset="0"/>
              </a:rPr>
              <a:t>Giraffe – </a:t>
            </a:r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Gungsuh" pitchFamily="18" charset="-127"/>
                <a:cs typeface="Times New Roman" panose="02020603050405020304" pitchFamily="18" charset="0"/>
              </a:rPr>
              <a:t>жираф</a:t>
            </a:r>
          </a:p>
          <a:p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Gungsuh" pitchFamily="18" charset="-127"/>
                <a:cs typeface="Times New Roman" panose="02020603050405020304" pitchFamily="18" charset="0"/>
              </a:rPr>
              <a:t>Monkey – </a:t>
            </a:r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Gungsuh" pitchFamily="18" charset="-127"/>
                <a:cs typeface="Times New Roman" panose="02020603050405020304" pitchFamily="18" charset="0"/>
              </a:rPr>
              <a:t>обезьяна</a:t>
            </a:r>
          </a:p>
          <a:p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Gungsuh" pitchFamily="18" charset="-127"/>
                <a:cs typeface="Times New Roman" panose="02020603050405020304" pitchFamily="18" charset="0"/>
              </a:rPr>
              <a:t>Dol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Gungsuh" pitchFamily="18" charset="-127"/>
                <a:cs typeface="Times New Roman" panose="02020603050405020304" pitchFamily="18" charset="0"/>
              </a:rPr>
              <a:t>ph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Gungsuh" pitchFamily="18" charset="-127"/>
                <a:cs typeface="Times New Roman" panose="02020603050405020304" pitchFamily="18" charset="0"/>
              </a:rPr>
              <a:t>in – </a:t>
            </a:r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Gungsuh" pitchFamily="18" charset="-127"/>
                <a:cs typeface="Times New Roman" panose="02020603050405020304" pitchFamily="18" charset="0"/>
              </a:rPr>
              <a:t>дельфин</a:t>
            </a:r>
          </a:p>
          <a:p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Gungsuh" pitchFamily="18" charset="-127"/>
                <a:cs typeface="Times New Roman" panose="02020603050405020304" pitchFamily="18" charset="0"/>
              </a:rPr>
              <a:t>S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Gungsuh" pitchFamily="18" charset="-127"/>
                <a:cs typeface="Times New Roman" panose="02020603050405020304" pitchFamily="18" charset="0"/>
              </a:rPr>
              <a:t>ea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Gungsuh" pitchFamily="18" charset="-127"/>
                <a:cs typeface="Times New Roman" panose="02020603050405020304" pitchFamily="18" charset="0"/>
              </a:rPr>
              <a:t>l – </a:t>
            </a:r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Gungsuh" pitchFamily="18" charset="-127"/>
                <a:cs typeface="Times New Roman" panose="02020603050405020304" pitchFamily="18" charset="0"/>
              </a:rPr>
              <a:t>тюлень</a:t>
            </a:r>
          </a:p>
          <a:p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Gungsuh" pitchFamily="18" charset="-127"/>
                <a:cs typeface="Times New Roman" panose="02020603050405020304" pitchFamily="18" charset="0"/>
              </a:rPr>
              <a:t>Liz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Gungsuh" pitchFamily="18" charset="-127"/>
                <a:cs typeface="Times New Roman" panose="02020603050405020304" pitchFamily="18" charset="0"/>
              </a:rPr>
              <a:t>ar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Gungsuh" pitchFamily="18" charset="-127"/>
                <a:cs typeface="Times New Roman" panose="02020603050405020304" pitchFamily="18" charset="0"/>
              </a:rPr>
              <a:t>d – </a:t>
            </a:r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Gungsuh" pitchFamily="18" charset="-127"/>
                <a:cs typeface="Times New Roman" panose="02020603050405020304" pitchFamily="18" charset="0"/>
              </a:rPr>
              <a:t>ящерица</a:t>
            </a:r>
          </a:p>
          <a:p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Gungsuh" pitchFamily="18" charset="-127"/>
                <a:cs typeface="Times New Roman" panose="02020603050405020304" pitchFamily="18" charset="0"/>
              </a:rPr>
              <a:t>Wh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Gungsuh" pitchFamily="18" charset="-127"/>
                <a:cs typeface="Times New Roman" panose="02020603050405020304" pitchFamily="18" charset="0"/>
              </a:rPr>
              <a:t>ale – </a:t>
            </a:r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Gungsuh" pitchFamily="18" charset="-127"/>
                <a:cs typeface="Times New Roman" panose="02020603050405020304" pitchFamily="18" charset="0"/>
              </a:rPr>
              <a:t>кит</a:t>
            </a:r>
          </a:p>
          <a:p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Gungsuh" pitchFamily="18" charset="-127"/>
                <a:cs typeface="Times New Roman" panose="02020603050405020304" pitchFamily="18" charset="0"/>
              </a:rPr>
              <a:t>Hippo – </a:t>
            </a:r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Gungsuh" pitchFamily="18" charset="-127"/>
                <a:cs typeface="Times New Roman" panose="02020603050405020304" pitchFamily="18" charset="0"/>
              </a:rPr>
              <a:t>бегемот</a:t>
            </a:r>
          </a:p>
          <a:p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Gungsuh" pitchFamily="18" charset="-127"/>
                <a:cs typeface="Times New Roman" panose="02020603050405020304" pitchFamily="18" charset="0"/>
              </a:rPr>
              <a:t>Crocodile </a:t>
            </a:r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Gungsuh" pitchFamily="18" charset="-127"/>
                <a:cs typeface="Times New Roman" panose="02020603050405020304" pitchFamily="18" charset="0"/>
              </a:rPr>
              <a:t>-крокодил</a:t>
            </a:r>
          </a:p>
          <a:p>
            <a:endParaRPr lang="ru-RU" sz="4000" dirty="0">
              <a:solidFill>
                <a:srgbClr val="0070C0"/>
              </a:solidFill>
              <a:latin typeface="Gungsuh" pitchFamily="18" charset="-127"/>
              <a:ea typeface="Gungsuh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9730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052736"/>
            <a:ext cx="4949945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</a:t>
            </a:r>
          </a:p>
          <a:p>
            <a:r>
              <a:rPr lang="en-US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Silly –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глупый</a:t>
            </a:r>
          </a:p>
          <a:p>
            <a:r>
              <a:rPr lang="en-US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Clev</a:t>
            </a: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en-US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умный</a:t>
            </a:r>
          </a:p>
          <a:p>
            <a:r>
              <a:rPr lang="en-US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 –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маленький</a:t>
            </a:r>
          </a:p>
          <a:p>
            <a:r>
              <a:rPr lang="en-US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Lazy –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ленивый </a:t>
            </a:r>
          </a:p>
          <a:p>
            <a:r>
              <a:rPr lang="en-US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 -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</a:t>
            </a:r>
            <a:endParaRPr lang="ru-RU" sz="4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72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иляра\Desktop\82859855_zhiraf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-54768"/>
            <a:ext cx="295232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6511" y="2348880"/>
            <a:ext cx="4993057" cy="160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84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иляра\Desktop\MonkeyFa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8877" y="5301208"/>
            <a:ext cx="5755123" cy="160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5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449</TotalTime>
  <Words>64</Words>
  <Application>Microsoft Office PowerPoint</Application>
  <PresentationFormat>Экран (4:3)</PresentationFormat>
  <Paragraphs>19</Paragraphs>
  <Slides>18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Gungsuh</vt:lpstr>
      <vt:lpstr>Times New Roman</vt:lpstr>
      <vt:lpstr>Tw Cen MT</vt:lpstr>
      <vt:lpstr>Капля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Диляра</dc:creator>
  <cp:lastModifiedBy>218</cp:lastModifiedBy>
  <cp:revision>14</cp:revision>
  <dcterms:created xsi:type="dcterms:W3CDTF">2014-12-04T18:34:15Z</dcterms:created>
  <dcterms:modified xsi:type="dcterms:W3CDTF">2021-12-08T11:19:45Z</dcterms:modified>
</cp:coreProperties>
</file>