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9" r:id="rId2"/>
    <p:sldId id="284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65" r:id="rId17"/>
    <p:sldId id="278" r:id="rId18"/>
    <p:sldId id="282" r:id="rId19"/>
    <p:sldId id="280" r:id="rId20"/>
    <p:sldId id="281" r:id="rId21"/>
    <p:sldId id="283" r:id="rId22"/>
  </p:sldIdLst>
  <p:sldSz cx="12192000" cy="6858000"/>
  <p:notesSz cx="6858000" cy="9144000"/>
  <p:custDataLst>
    <p:tags r:id="rId2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84604" autoAdjust="0"/>
  </p:normalViewPr>
  <p:slideViewPr>
    <p:cSldViewPr>
      <p:cViewPr varScale="1">
        <p:scale>
          <a:sx n="113" d="100"/>
          <a:sy n="113" d="100"/>
        </p:scale>
        <p:origin x="58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56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7488" y="2420888"/>
            <a:ext cx="9793088" cy="1440160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8940800" y="65087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119669" y="14401"/>
            <a:ext cx="892899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239349" y="1340768"/>
            <a:ext cx="11617291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5733" y="4406901"/>
            <a:ext cx="7630551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95733" y="2906713"/>
            <a:ext cx="76305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9349" y="2060848"/>
            <a:ext cx="576064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2011" y="2071390"/>
            <a:ext cx="576064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360" y="1916832"/>
            <a:ext cx="556861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5360" y="2556594"/>
            <a:ext cx="5568619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88022" y="1934294"/>
            <a:ext cx="566462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88022" y="2574056"/>
            <a:ext cx="5664629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833747" y="6410897"/>
            <a:ext cx="162065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538912" y="6356351"/>
            <a:ext cx="2199456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9961747" y="6356351"/>
            <a:ext cx="162065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513622"/>
            <a:ext cx="4011084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1851" y="1916833"/>
            <a:ext cx="6815667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9669" y="14401"/>
            <a:ext cx="892899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9349" y="1340768"/>
            <a:ext cx="11617291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0917" y="45855"/>
            <a:ext cx="1010349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4.emf"/><Relationship Id="rId5" Type="http://schemas.openxmlformats.org/officeDocument/2006/relationships/image" Target="../media/image7.png"/><Relationship Id="rId4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C05F78-E591-4AFC-B593-D872A19DE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8019500" cy="4918626"/>
          </a:xfrm>
          <a:prstGeom prst="rect">
            <a:avLst/>
          </a:prstGeom>
          <a:effectLst>
            <a:softEdge rad="3683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FC9639-131A-4A11-B0C1-391CFB0C9E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6416"/>
            <a:ext cx="3333750" cy="1876425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85853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E4A79D-DFA6-4C68-A6D8-9F9608C805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988930"/>
            <a:ext cx="5832648" cy="488013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9799DB2-3730-428F-A1C2-23C87F369E93}"/>
              </a:ext>
            </a:extLst>
          </p:cNvPr>
          <p:cNvSpPr/>
          <p:nvPr/>
        </p:nvSpPr>
        <p:spPr>
          <a:xfrm>
            <a:off x="8040216" y="260648"/>
            <a:ext cx="265970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pizza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11405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73FA6AF-434F-41F2-89BE-8E49A48B0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908720"/>
            <a:ext cx="6682342" cy="489654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C85377A-9440-46F1-96E4-0DE4D200DF6F}"/>
              </a:ext>
            </a:extLst>
          </p:cNvPr>
          <p:cNvSpPr/>
          <p:nvPr/>
        </p:nvSpPr>
        <p:spPr>
          <a:xfrm>
            <a:off x="8040216" y="260648"/>
            <a:ext cx="33421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cheese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98729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7268DD-292C-478F-8370-DE4A32676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908720"/>
            <a:ext cx="6264696" cy="503495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39EE89D-69EC-437F-A5E2-E9FE722FEF97}"/>
              </a:ext>
            </a:extLst>
          </p:cNvPr>
          <p:cNvSpPr/>
          <p:nvPr/>
        </p:nvSpPr>
        <p:spPr>
          <a:xfrm>
            <a:off x="8040216" y="260648"/>
            <a:ext cx="234391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eggs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12134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48F566E-0623-4E8C-BB6B-47D816DEC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964226"/>
            <a:ext cx="6696744" cy="492954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F6FCF5-90FE-401F-B29A-DC65B923C632}"/>
              </a:ext>
            </a:extLst>
          </p:cNvPr>
          <p:cNvSpPr/>
          <p:nvPr/>
        </p:nvSpPr>
        <p:spPr>
          <a:xfrm>
            <a:off x="7464152" y="260648"/>
            <a:ext cx="45380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sandwich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05894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5B4F81-45CF-4597-A701-D12DF9EEA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836712"/>
            <a:ext cx="5760640" cy="500560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8475027-0E09-4A44-9233-1ED74EC0C426}"/>
              </a:ext>
            </a:extLst>
          </p:cNvPr>
          <p:cNvSpPr/>
          <p:nvPr/>
        </p:nvSpPr>
        <p:spPr>
          <a:xfrm>
            <a:off x="8040216" y="260648"/>
            <a:ext cx="335361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burger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00761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754406F-C610-4E01-9885-2178DF45A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540" y="1484784"/>
            <a:ext cx="9268920" cy="338437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CE66B6A-C9C2-4321-80A9-E214C64C3712}"/>
              </a:ext>
            </a:extLst>
          </p:cNvPr>
          <p:cNvSpPr/>
          <p:nvPr/>
        </p:nvSpPr>
        <p:spPr>
          <a:xfrm>
            <a:off x="8040216" y="260648"/>
            <a:ext cx="26480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chips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00624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16A253-FCBE-4023-ABD7-65B024C30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207353" cy="4464496"/>
          </a:xfrm>
          <a:prstGeom prst="rect">
            <a:avLst/>
          </a:prstGeom>
          <a:effectLst>
            <a:softEdge rad="177800"/>
          </a:effectLst>
        </p:spPr>
      </p:pic>
    </p:spTree>
    <p:extLst>
      <p:ext uri="{BB962C8B-B14F-4D97-AF65-F5344CB8AC3E}">
        <p14:creationId xmlns:p14="http://schemas.microsoft.com/office/powerpoint/2010/main" val="251534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0 bananas">
            <a:hlinkClick r:id="" action="ppaction://media"/>
            <a:extLst>
              <a:ext uri="{FF2B5EF4-FFF2-40B4-BE49-F238E27FC236}">
                <a16:creationId xmlns:a16="http://schemas.microsoft.com/office/drawing/2014/main" id="{9D17841F-2A6D-44F6-A54D-58C0712845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3352" y="215833"/>
            <a:ext cx="11424592" cy="642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13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7D3B0E-880A-438D-A603-68D3D4CAB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764704"/>
            <a:ext cx="5544616" cy="554461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CE66B6A-C9C2-4321-80A9-E214C64C3712}"/>
              </a:ext>
            </a:extLst>
          </p:cNvPr>
          <p:cNvSpPr/>
          <p:nvPr/>
        </p:nvSpPr>
        <p:spPr>
          <a:xfrm>
            <a:off x="8040216" y="260648"/>
            <a:ext cx="227786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</a:rPr>
              <a:t>jelly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332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91C2E4-A3B8-47FE-84F0-94020C7C0A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4545" y="0"/>
            <a:ext cx="5883743" cy="6858000"/>
          </a:xfrm>
          <a:prstGeom prst="rect">
            <a:avLst/>
          </a:prstGeom>
        </p:spPr>
      </p:pic>
      <p:pic>
        <p:nvPicPr>
          <p:cNvPr id="5" name="02 - Unit 5a - Ex. 3, p. 43">
            <a:hlinkClick r:id="" action="ppaction://media"/>
            <a:extLst>
              <a:ext uri="{FF2B5EF4-FFF2-40B4-BE49-F238E27FC236}">
                <a16:creationId xmlns:a16="http://schemas.microsoft.com/office/drawing/2014/main" id="{27FB473F-1122-498C-B57A-845BBBE74F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7488" y="5733256"/>
            <a:ext cx="609600" cy="6096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DB180D-5B87-4E4F-BB6B-97C5DD9DB6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" y="1612662"/>
            <a:ext cx="5923292" cy="1656184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931D534-F585-491F-8EE9-7DFBAA37D7C2}"/>
              </a:ext>
            </a:extLst>
          </p:cNvPr>
          <p:cNvSpPr/>
          <p:nvPr/>
        </p:nvSpPr>
        <p:spPr>
          <a:xfrm>
            <a:off x="3215680" y="2276872"/>
            <a:ext cx="8675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no</a:t>
            </a:r>
            <a:endParaRPr lang="ru-RU" sz="4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3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1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8800" dirty="0" smtClean="0">
                <a:solidFill>
                  <a:srgbClr val="FF0000"/>
                </a:solidFill>
              </a:rPr>
              <a:t>November, 18</a:t>
            </a:r>
            <a:r>
              <a:rPr lang="en-US" sz="8800" baseline="30000" dirty="0" smtClean="0">
                <a:solidFill>
                  <a:srgbClr val="FF0000"/>
                </a:solidFill>
              </a:rPr>
              <a:t>th</a:t>
            </a:r>
            <a:r>
              <a:rPr lang="en-US" sz="88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US" sz="8800" dirty="0" smtClean="0">
                <a:solidFill>
                  <a:srgbClr val="FF0000"/>
                </a:solidFill>
              </a:rPr>
              <a:t>Classwork.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093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DB92853-768C-4767-9477-A8C8AE16D859}"/>
              </a:ext>
            </a:extLst>
          </p:cNvPr>
          <p:cNvSpPr/>
          <p:nvPr/>
        </p:nvSpPr>
        <p:spPr>
          <a:xfrm>
            <a:off x="4295800" y="0"/>
            <a:ext cx="501284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Homework</a:t>
            </a:r>
            <a:endParaRPr lang="ru-RU" sz="6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82743" y="3244334"/>
            <a:ext cx="48265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Стр. 42 упр. 1  (учебник) выучить стих наизусть </a:t>
            </a:r>
          </a:p>
        </p:txBody>
      </p:sp>
    </p:spTree>
    <p:extLst>
      <p:ext uri="{BB962C8B-B14F-4D97-AF65-F5344CB8AC3E}">
        <p14:creationId xmlns:p14="http://schemas.microsoft.com/office/powerpoint/2010/main" val="419028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386041-7981-4793-895B-8581B74F5927}"/>
              </a:ext>
            </a:extLst>
          </p:cNvPr>
          <p:cNvSpPr/>
          <p:nvPr/>
        </p:nvSpPr>
        <p:spPr>
          <a:xfrm>
            <a:off x="4223792" y="116632"/>
            <a:ext cx="77022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nap ITC" panose="04040A07060A02020202" pitchFamily="82" charset="0"/>
                <a:ea typeface="+mn-ea"/>
                <a:cs typeface="+mn-cs"/>
              </a:rPr>
              <a:t>Do you like our lesson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nap ITC" panose="04040A07060A02020202" pitchFamily="82" charset="0"/>
                <a:ea typeface="+mn-ea"/>
                <a:cs typeface="+mn-cs"/>
              </a:rPr>
              <a:t>?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75E5962-710D-4ACD-8B3B-2D2035B71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91344" y="2852936"/>
            <a:ext cx="3006866" cy="37821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3B4891F-558A-4197-9F7E-18AE28588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029101"/>
            <a:ext cx="2088232" cy="13747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8AAE523-455B-4824-9D08-04D9EB435D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4432" y="877337"/>
            <a:ext cx="1368152" cy="136815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D5B7424-266D-496B-A5DA-07B2329AC528}"/>
              </a:ext>
            </a:extLst>
          </p:cNvPr>
          <p:cNvSpPr/>
          <p:nvPr/>
        </p:nvSpPr>
        <p:spPr>
          <a:xfrm>
            <a:off x="6312024" y="2436199"/>
            <a:ext cx="4536504" cy="239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84AA33">
                    <a:lumMod val="50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 know….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84AA33">
                    <a:lumMod val="50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 can….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84AA33">
                    <a:lumMod val="50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It’s difficult ….</a:t>
            </a:r>
          </a:p>
        </p:txBody>
      </p:sp>
    </p:spTree>
    <p:extLst>
      <p:ext uri="{BB962C8B-B14F-4D97-AF65-F5344CB8AC3E}">
        <p14:creationId xmlns:p14="http://schemas.microsoft.com/office/powerpoint/2010/main" val="60023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1B1321-CEF4-428C-B717-C2B8DF002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5760" y="29829"/>
            <a:ext cx="8208912" cy="1080120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accent3">
                    <a:lumMod val="75000"/>
                  </a:schemeClr>
                </a:solidFill>
                <a:latin typeface="Snap ITC" panose="04040A07060A02020202" pitchFamily="82" charset="0"/>
              </a:rPr>
              <a:t>He loves jelly</a:t>
            </a:r>
            <a:r>
              <a:rPr lang="ru-RU" sz="5400" dirty="0">
                <a:solidFill>
                  <a:schemeClr val="accent3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F39BE0-6B42-496C-9E55-D331197A4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1340768"/>
            <a:ext cx="7992888" cy="4428752"/>
          </a:xfrm>
          <a:prstGeom prst="rect">
            <a:avLst/>
          </a:prstGeom>
        </p:spPr>
      </p:pic>
      <p:pic>
        <p:nvPicPr>
          <p:cNvPr id="5" name="01 - Unit 5a - Ex. 1, p. 42">
            <a:hlinkClick r:id="" action="ppaction://media"/>
            <a:extLst>
              <a:ext uri="{FF2B5EF4-FFF2-40B4-BE49-F238E27FC236}">
                <a16:creationId xmlns:a16="http://schemas.microsoft.com/office/drawing/2014/main" id="{D3A3D690-BF58-4CEE-BD39-D628E3C063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5480" y="56955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50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96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FF4432-2A77-4DA3-A650-5D01061DA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005" y="1193180"/>
            <a:ext cx="7225990" cy="447163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E778011-E551-43C8-B08F-B1CAA871035C}"/>
              </a:ext>
            </a:extLst>
          </p:cNvPr>
          <p:cNvSpPr/>
          <p:nvPr/>
        </p:nvSpPr>
        <p:spPr>
          <a:xfrm>
            <a:off x="8040216" y="260648"/>
            <a:ext cx="372493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chicken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42643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482CE4-90B4-43B1-AF11-3EA4B3C18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005" y="1148575"/>
            <a:ext cx="7225990" cy="456084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5EDB458-E0B9-4FF4-A122-C898FD36F6FD}"/>
              </a:ext>
            </a:extLst>
          </p:cNvPr>
          <p:cNvSpPr/>
          <p:nvPr/>
        </p:nvSpPr>
        <p:spPr>
          <a:xfrm>
            <a:off x="6829057" y="260648"/>
            <a:ext cx="536294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vegetables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34635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333282-9BB3-437F-9973-40E210266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908719"/>
            <a:ext cx="5400600" cy="512333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6F50C3-42F5-4CBC-B66C-F782FFEAC845}"/>
              </a:ext>
            </a:extLst>
          </p:cNvPr>
          <p:cNvSpPr/>
          <p:nvPr/>
        </p:nvSpPr>
        <p:spPr>
          <a:xfrm>
            <a:off x="7320136" y="188640"/>
            <a:ext cx="473770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ice-cream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94622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61B501-12D4-447C-8177-5D9790491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6912768" cy="432048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BF99D03-4C95-4CB6-9F00-D7D1E97EC7A4}"/>
              </a:ext>
            </a:extLst>
          </p:cNvPr>
          <p:cNvSpPr/>
          <p:nvPr/>
        </p:nvSpPr>
        <p:spPr>
          <a:xfrm>
            <a:off x="7392144" y="260648"/>
            <a:ext cx="46463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chocolate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83730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5E7EDB-E387-4E41-9FCF-CAE949105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969331" y="2163181"/>
            <a:ext cx="5977158" cy="2892173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5F1CDCE-4A7D-43C9-A711-72EFBF859159}"/>
              </a:ext>
            </a:extLst>
          </p:cNvPr>
          <p:cNvSpPr/>
          <p:nvPr/>
        </p:nvSpPr>
        <p:spPr>
          <a:xfrm>
            <a:off x="8040216" y="260648"/>
            <a:ext cx="307475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water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96962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6243663-B957-4D06-8013-F9567C770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5030" y="908720"/>
            <a:ext cx="6701939" cy="4874137"/>
          </a:xfrm>
          <a:prstGeom prst="rect">
            <a:avLst/>
          </a:prstGeom>
          <a:effectLst>
            <a:softEdge rad="2921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189DA54-AEBC-482B-8AC2-FA3462A47EED}"/>
              </a:ext>
            </a:extLst>
          </p:cNvPr>
          <p:cNvSpPr/>
          <p:nvPr/>
        </p:nvSpPr>
        <p:spPr>
          <a:xfrm>
            <a:off x="7680176" y="260648"/>
            <a:ext cx="438934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C32D2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+mj-ea"/>
                <a:cs typeface="+mj-cs"/>
              </a:rPr>
              <a:t>lemonade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55613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084df478f1aa23bbac18c887ac73d14d3bad76"/>
</p:tagLst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</TotalTime>
  <Words>52</Words>
  <Application>Microsoft Office PowerPoint</Application>
  <PresentationFormat>Широкоэкранный</PresentationFormat>
  <Paragraphs>23</Paragraphs>
  <Slides>21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Arial Rounded MT Bold</vt:lpstr>
      <vt:lpstr>Calibri</vt:lpstr>
      <vt:lpstr>Snap ITC</vt:lpstr>
      <vt:lpstr>Тема Office</vt:lpstr>
      <vt:lpstr>Презентация PowerPoint</vt:lpstr>
      <vt:lpstr>Презентация PowerPoint</vt:lpstr>
      <vt:lpstr>He loves jelly!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Вкусная еда</dc:title>
  <dc:creator>obstinate</dc:creator>
  <dc:description>Шаблон презентации с сайта https://presentation-creation.ru/</dc:description>
  <cp:lastModifiedBy>206</cp:lastModifiedBy>
  <cp:revision>741</cp:revision>
  <dcterms:created xsi:type="dcterms:W3CDTF">2018-02-25T09:09:03Z</dcterms:created>
  <dcterms:modified xsi:type="dcterms:W3CDTF">2021-11-18T08:51:14Z</dcterms:modified>
</cp:coreProperties>
</file>