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8D3C6-91CD-A0AC-9853-BA033180E3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6068496-5A2E-C9F3-7467-69684CB656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3EEE44-0E94-5783-EB88-7DCE5B0F7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EA49F-0202-4EB7-8C61-E3E54466CAF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8E5DDC-658C-54C4-2CD9-B98331EA5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98E664-3F72-3BC9-1FAD-A6333CB8C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DD20-E05B-4653-915C-4B9E911DB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28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B567B3-CC20-8B6F-2C6C-56285791D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1CB2C24-0EF5-2F41-5EF3-4BC675D344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958BAC-F926-C76B-E098-7C966E645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EA49F-0202-4EB7-8C61-E3E54466CAF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C0D24A-E438-087B-DDB7-A1E238DAB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A4F1C6-EAAB-D195-4BFC-532DB0550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DD20-E05B-4653-915C-4B9E911DB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494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CA507CE-B533-5B4D-D73D-C93BADEF6D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88680C8-1F2B-69E8-5F69-7DD6BA9EF6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9CAF83-1D9F-08A5-64BB-FF05BD672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EA49F-0202-4EB7-8C61-E3E54466CAF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91544F-3B1D-3889-FD5B-4A7EE7AE3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7266D4-86B6-D811-0E03-BA5558715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DD20-E05B-4653-915C-4B9E911DB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888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23F37A-2B07-C85F-304E-FC4CDB27F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5BB26B-28B4-A8CB-62FE-FE505A5C85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5F2593-C29C-E022-C73F-0D584D837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EA49F-0202-4EB7-8C61-E3E54466CAF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ED60AC-BE07-49DB-5C51-5AA3484DA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30600A-2A99-285E-89EF-BC83F309F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DD20-E05B-4653-915C-4B9E911DB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268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21A699-233B-95DC-017E-C9089A9B1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B179167-420E-78AA-83ED-4CDD724790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F1185A-7697-CB19-5143-631541847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EA49F-0202-4EB7-8C61-E3E54466CAF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6DA32C0-0E16-502A-C95F-F8B660321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E65179-83C1-5726-DEDD-6D6F9345E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DD20-E05B-4653-915C-4B9E911DB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008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73466F-669B-6B34-B61C-B9968BA4C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C21C01-E6C5-B705-41E0-298383EF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F0CF098-EF3F-F2B3-A330-E1FCF14B65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C8DCA2-3CA2-294C-8132-8386D1100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EA49F-0202-4EB7-8C61-E3E54466CAF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9822C91-B402-F59A-18D4-28F356268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202C747-CF52-0380-E4B6-C5FD8A23A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DD20-E05B-4653-915C-4B9E911DB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060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84D389-9732-B7E0-3931-82038CED5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EF161E-2A77-5662-A08E-B3D6107A9F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C6B89E8-C029-00B7-CB4B-5B431B21C3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3402EB8-3383-E315-C52C-2A3AE23FF5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8DB8CAB-03A0-AEC8-B69B-305E59A252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6B76177-8B12-1225-6CCB-1DC47FD31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EA49F-0202-4EB7-8C61-E3E54466CAF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9688020-A0AB-F4F3-83C6-73DE8A817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7390F44-A079-282B-6602-901CD1FAC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DD20-E05B-4653-915C-4B9E911DB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874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78EF65-2E65-0453-50F7-BD72243B8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48C6626-4AA0-4E38-F4B7-2D1EA5B50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EA49F-0202-4EB7-8C61-E3E54466CAF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C1CBE0A-8689-4737-2165-F50996561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928D430-437A-65DF-51D9-AFB354409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DD20-E05B-4653-915C-4B9E911DB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934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F229E33-A23A-E8AE-C16D-CD6EB1B48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EA49F-0202-4EB7-8C61-E3E54466CAF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42C4E1C-E0CC-729A-E520-057DE266F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206FE40-222A-FE55-A296-AC07C0365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DD20-E05B-4653-915C-4B9E911DB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351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225BFB-5E48-4A27-24A6-FD733303A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D8589E-BB76-D91D-162D-2D243ED33E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4D183CB-68EE-356B-8C49-A08E6E5123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4FE3A4-A014-6A93-E9FB-A0A25A018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EA49F-0202-4EB7-8C61-E3E54466CAF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9B5D870-FB2C-7DB2-121C-2C33DA003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278B665-DF96-5588-71A9-10E8FFF0E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DD20-E05B-4653-915C-4B9E911DB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495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458292-1BD8-E88F-07B4-F7C78F424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8209336-F6AA-B270-67DF-9E0BF65344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18DCA3C-2749-4EA1-E8A4-4AEB101D9D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F7C041-F5F3-AC65-E6E4-4EDB2968C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EA49F-0202-4EB7-8C61-E3E54466CAF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26FAB6D-C5FB-DCF8-0516-3109FF52D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F8F6E9D-288B-31B2-7283-FE41C23BB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DD20-E05B-4653-915C-4B9E911DB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49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320637-7F62-58D1-1FA8-65A92AFBE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0F0CFD2-48B1-034F-025E-CBEAC72E3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23F54F-594F-74EA-5DB4-C717E84720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6EA49F-0202-4EB7-8C61-E3E54466CAF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F13A9E-24FD-CB4D-B9D3-29541E7BDD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95D136-FC40-5F33-E82E-1EC107C1E9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6DD20-E05B-4653-915C-4B9E911DB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34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C2309-7ED6-661D-8470-5935839CF5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Презентация </a:t>
            </a:r>
            <a:br>
              <a:rPr lang="ru-RU" dirty="0"/>
            </a:br>
            <a:r>
              <a:rPr lang="ru-RU" dirty="0"/>
              <a:t>дымковская игрушка                                                                      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4F2A724-C73A-851D-A2F7-7CB305115F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Воспитатель: Граф Наталия Викторовна</a:t>
            </a:r>
          </a:p>
          <a:p>
            <a:r>
              <a:rPr lang="ru-RU" dirty="0"/>
              <a:t>МКДОУ 249 «Колобок»</a:t>
            </a:r>
          </a:p>
          <a:p>
            <a:r>
              <a:rPr lang="ru-RU" dirty="0"/>
              <a:t>Старшая группа 2021 г.</a:t>
            </a:r>
          </a:p>
        </p:txBody>
      </p:sp>
    </p:spTree>
    <p:extLst>
      <p:ext uri="{BB962C8B-B14F-4D97-AF65-F5344CB8AC3E}">
        <p14:creationId xmlns:p14="http://schemas.microsoft.com/office/powerpoint/2010/main" val="16854644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DA60DE-2C30-FB19-2A9D-5D37ACA0C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B691188-610A-A734-84D9-1C1F90638C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48000" y="-1981201"/>
            <a:ext cx="6464299" cy="10883900"/>
          </a:xfrm>
        </p:spPr>
      </p:pic>
    </p:spTree>
    <p:extLst>
      <p:ext uri="{BB962C8B-B14F-4D97-AF65-F5344CB8AC3E}">
        <p14:creationId xmlns:p14="http://schemas.microsoft.com/office/powerpoint/2010/main" val="36709840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F70D70-D1D7-D4B7-56AA-1048F9164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CE6D6A0-393A-D0F2-9B3D-EF34DD84EB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52762" y="-2293939"/>
            <a:ext cx="6276977" cy="11595100"/>
          </a:xfrm>
        </p:spPr>
      </p:pic>
    </p:spTree>
    <p:extLst>
      <p:ext uri="{BB962C8B-B14F-4D97-AF65-F5344CB8AC3E}">
        <p14:creationId xmlns:p14="http://schemas.microsoft.com/office/powerpoint/2010/main" val="728711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C1A3FC-1AE1-BFC0-BC1A-E3A57991F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523C142-B885-66BB-1C5F-5BFBA66AC1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19402" y="-1930402"/>
            <a:ext cx="6438899" cy="10629901"/>
          </a:xfrm>
        </p:spPr>
      </p:pic>
    </p:spTree>
    <p:extLst>
      <p:ext uri="{BB962C8B-B14F-4D97-AF65-F5344CB8AC3E}">
        <p14:creationId xmlns:p14="http://schemas.microsoft.com/office/powerpoint/2010/main" val="1431278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1D6215-A922-A6A5-B4F0-470C25CAA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495300" y="1079500"/>
            <a:ext cx="2355850" cy="14922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166680E-4C55-8B0A-586C-B967973E5B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57500" y="-1866904"/>
            <a:ext cx="6756403" cy="10693403"/>
          </a:xfrm>
        </p:spPr>
      </p:pic>
    </p:spTree>
    <p:extLst>
      <p:ext uri="{BB962C8B-B14F-4D97-AF65-F5344CB8AC3E}">
        <p14:creationId xmlns:p14="http://schemas.microsoft.com/office/powerpoint/2010/main" val="3030728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BE53BA-88FB-DCEE-DADC-97427851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554BCE9-9E76-D31A-4BDE-1A8A372FFC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41612" y="-1652589"/>
            <a:ext cx="6353177" cy="10388600"/>
          </a:xfrm>
        </p:spPr>
      </p:pic>
    </p:spTree>
    <p:extLst>
      <p:ext uri="{BB962C8B-B14F-4D97-AF65-F5344CB8AC3E}">
        <p14:creationId xmlns:p14="http://schemas.microsoft.com/office/powerpoint/2010/main" val="662018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D57D87-4701-935D-E27C-65EDE2C9A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CF980DA-918D-58E2-2FD8-9ACFC895D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28953" y="-2038353"/>
            <a:ext cx="6515099" cy="10896603"/>
          </a:xfrm>
        </p:spPr>
      </p:pic>
    </p:spTree>
    <p:extLst>
      <p:ext uri="{BB962C8B-B14F-4D97-AF65-F5344CB8AC3E}">
        <p14:creationId xmlns:p14="http://schemas.microsoft.com/office/powerpoint/2010/main" val="2775179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504705-EA9C-F61C-4A44-E6A34A852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E59F62-CA61-21FB-0FA1-B1EF8473CA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3665" y="-1900240"/>
            <a:ext cx="6340475" cy="10871203"/>
          </a:xfrm>
        </p:spPr>
      </p:pic>
    </p:spTree>
    <p:extLst>
      <p:ext uri="{BB962C8B-B14F-4D97-AF65-F5344CB8AC3E}">
        <p14:creationId xmlns:p14="http://schemas.microsoft.com/office/powerpoint/2010/main" val="2991609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1DADFF-31B0-D3D5-0CE8-F1A6A2490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7F2791D-7B45-D730-8739-9E3E08FA93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08302" y="-1930401"/>
            <a:ext cx="6502400" cy="10820402"/>
          </a:xfrm>
        </p:spPr>
      </p:pic>
    </p:spTree>
    <p:extLst>
      <p:ext uri="{BB962C8B-B14F-4D97-AF65-F5344CB8AC3E}">
        <p14:creationId xmlns:p14="http://schemas.microsoft.com/office/powerpoint/2010/main" val="826222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D71841-BD0F-150E-CDF2-6B4EF6920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060DA97-A28C-C5BF-BD00-B63385BC03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79700" y="-2260600"/>
            <a:ext cx="6388100" cy="11341100"/>
          </a:xfrm>
        </p:spPr>
      </p:pic>
    </p:spTree>
    <p:extLst>
      <p:ext uri="{BB962C8B-B14F-4D97-AF65-F5344CB8AC3E}">
        <p14:creationId xmlns:p14="http://schemas.microsoft.com/office/powerpoint/2010/main" val="3640127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D9CA69-1AAB-5E03-466C-7CC750D98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FE1BFF5-03C8-391F-7A0E-748A6BD5E7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0" y="365124"/>
            <a:ext cx="10109200" cy="6340475"/>
          </a:xfrm>
        </p:spPr>
      </p:pic>
    </p:spTree>
    <p:extLst>
      <p:ext uri="{BB962C8B-B14F-4D97-AF65-F5344CB8AC3E}">
        <p14:creationId xmlns:p14="http://schemas.microsoft.com/office/powerpoint/2010/main" val="2783097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BF72E4-6591-6B8E-AAAE-43436C5BB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24C6097-3FC8-0160-BB79-BFBCB81F8A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16262" y="-1912939"/>
            <a:ext cx="6264276" cy="10820400"/>
          </a:xfrm>
        </p:spPr>
      </p:pic>
    </p:spTree>
    <p:extLst>
      <p:ext uri="{BB962C8B-B14F-4D97-AF65-F5344CB8AC3E}">
        <p14:creationId xmlns:p14="http://schemas.microsoft.com/office/powerpoint/2010/main" val="20319116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19</Words>
  <Application>Microsoft Office PowerPoint</Application>
  <PresentationFormat>Широкоэкранный</PresentationFormat>
  <Paragraphs>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Презентация  дымковская игрушка                                      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дымковская игрушка                                                                       </dc:title>
  <dc:creator>user</dc:creator>
  <cp:lastModifiedBy>user</cp:lastModifiedBy>
  <cp:revision>1</cp:revision>
  <dcterms:created xsi:type="dcterms:W3CDTF">2022-05-17T08:29:39Z</dcterms:created>
  <dcterms:modified xsi:type="dcterms:W3CDTF">2022-05-17T08:39:55Z</dcterms:modified>
</cp:coreProperties>
</file>