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на Солуянова" userId="05a141929b19232b" providerId="LiveId" clId="{C7914788-201B-44BA-8AD1-27B27388390A}"/>
    <pc:docChg chg="custSel addSld modSld">
      <pc:chgData name="Анна Солуянова" userId="05a141929b19232b" providerId="LiveId" clId="{C7914788-201B-44BA-8AD1-27B27388390A}" dt="2022-05-03T16:25:46.723" v="560" actId="1076"/>
      <pc:docMkLst>
        <pc:docMk/>
      </pc:docMkLst>
      <pc:sldChg chg="addSp modSp new add">
        <pc:chgData name="Анна Солуянова" userId="05a141929b19232b" providerId="LiveId" clId="{C7914788-201B-44BA-8AD1-27B27388390A}" dt="2022-05-03T15:37:08.737" v="35" actId="1076"/>
        <pc:sldMkLst>
          <pc:docMk/>
          <pc:sldMk cId="422512555" sldId="256"/>
        </pc:sldMkLst>
        <pc:spChg chg="add mod">
          <ac:chgData name="Анна Солуянова" userId="05a141929b19232b" providerId="LiveId" clId="{C7914788-201B-44BA-8AD1-27B27388390A}" dt="2022-05-03T15:37:08.737" v="35" actId="1076"/>
          <ac:spMkLst>
            <pc:docMk/>
            <pc:sldMk cId="422512555" sldId="256"/>
            <ac:spMk id="2" creationId="{69B091C0-98B5-4FD9-9050-7C44ED7C3652}"/>
          </ac:spMkLst>
        </pc:spChg>
        <pc:picChg chg="add mod">
          <ac:chgData name="Анна Солуянова" userId="05a141929b19232b" providerId="LiveId" clId="{C7914788-201B-44BA-8AD1-27B27388390A}" dt="2022-05-03T15:37:00.657" v="34" actId="1076"/>
          <ac:picMkLst>
            <pc:docMk/>
            <pc:sldMk cId="422512555" sldId="256"/>
            <ac:picMk id="3" creationId="{98687045-CC33-493C-8A3F-FF8CF139BCFE}"/>
          </ac:picMkLst>
        </pc:picChg>
        <pc:picChg chg="add mod">
          <ac:chgData name="Анна Солуянова" userId="05a141929b19232b" providerId="LiveId" clId="{C7914788-201B-44BA-8AD1-27B27388390A}" dt="2022-05-03T15:36:59.401" v="33" actId="1076"/>
          <ac:picMkLst>
            <pc:docMk/>
            <pc:sldMk cId="422512555" sldId="256"/>
            <ac:picMk id="4" creationId="{7898CAC3-2553-42E2-B950-35B2BA94E47D}"/>
          </ac:picMkLst>
        </pc:picChg>
      </pc:sldChg>
      <pc:sldChg chg="addSp modSp new add">
        <pc:chgData name="Анна Солуянова" userId="05a141929b19232b" providerId="LiveId" clId="{C7914788-201B-44BA-8AD1-27B27388390A}" dt="2022-05-03T15:58:42.022" v="230" actId="1076"/>
        <pc:sldMkLst>
          <pc:docMk/>
          <pc:sldMk cId="2091021708" sldId="257"/>
        </pc:sldMkLst>
        <pc:spChg chg="add mod">
          <ac:chgData name="Анна Солуянова" userId="05a141929b19232b" providerId="LiveId" clId="{C7914788-201B-44BA-8AD1-27B27388390A}" dt="2022-05-03T15:46:03.588" v="78" actId="207"/>
          <ac:spMkLst>
            <pc:docMk/>
            <pc:sldMk cId="2091021708" sldId="257"/>
            <ac:spMk id="4" creationId="{D0E9F771-ED76-49D6-ABB7-24B6999F8176}"/>
          </ac:spMkLst>
        </pc:spChg>
        <pc:spChg chg="add mod">
          <ac:chgData name="Анна Солуянова" userId="05a141929b19232b" providerId="LiveId" clId="{C7914788-201B-44BA-8AD1-27B27388390A}" dt="2022-05-03T15:58:42.022" v="230" actId="1076"/>
          <ac:spMkLst>
            <pc:docMk/>
            <pc:sldMk cId="2091021708" sldId="257"/>
            <ac:spMk id="5" creationId="{30B36712-A198-41BC-83F4-3480E61A2AE9}"/>
          </ac:spMkLst>
        </pc:spChg>
        <pc:picChg chg="add mod">
          <ac:chgData name="Анна Солуянова" userId="05a141929b19232b" providerId="LiveId" clId="{C7914788-201B-44BA-8AD1-27B27388390A}" dt="2022-05-03T15:45:33.400" v="72" actId="1076"/>
          <ac:picMkLst>
            <pc:docMk/>
            <pc:sldMk cId="2091021708" sldId="257"/>
            <ac:picMk id="2" creationId="{784A1AA4-D202-424C-80A0-F5F0A6615BBB}"/>
          </ac:picMkLst>
        </pc:picChg>
        <pc:picChg chg="add mod">
          <ac:chgData name="Анна Солуянова" userId="05a141929b19232b" providerId="LiveId" clId="{C7914788-201B-44BA-8AD1-27B27388390A}" dt="2022-05-03T15:58:38.461" v="229" actId="1076"/>
          <ac:picMkLst>
            <pc:docMk/>
            <pc:sldMk cId="2091021708" sldId="257"/>
            <ac:picMk id="3" creationId="{3689A75F-F395-443B-95A2-3F2D4E83A4F7}"/>
          </ac:picMkLst>
        </pc:picChg>
      </pc:sldChg>
      <pc:sldChg chg="addSp modSp new add">
        <pc:chgData name="Анна Солуянова" userId="05a141929b19232b" providerId="LiveId" clId="{C7914788-201B-44BA-8AD1-27B27388390A}" dt="2022-05-03T15:58:59.853" v="234" actId="1076"/>
        <pc:sldMkLst>
          <pc:docMk/>
          <pc:sldMk cId="2832966775" sldId="258"/>
        </pc:sldMkLst>
        <pc:spChg chg="add mod">
          <ac:chgData name="Анна Солуянова" userId="05a141929b19232b" providerId="LiveId" clId="{C7914788-201B-44BA-8AD1-27B27388390A}" dt="2022-05-03T15:47:15.215" v="106" actId="1076"/>
          <ac:spMkLst>
            <pc:docMk/>
            <pc:sldMk cId="2832966775" sldId="258"/>
            <ac:spMk id="4" creationId="{5D4FED56-9E67-45FC-8CFB-6340D253B511}"/>
          </ac:spMkLst>
        </pc:spChg>
        <pc:spChg chg="add mod">
          <ac:chgData name="Анна Солуянова" userId="05a141929b19232b" providerId="LiveId" clId="{C7914788-201B-44BA-8AD1-27B27388390A}" dt="2022-05-03T15:58:59.853" v="234" actId="1076"/>
          <ac:spMkLst>
            <pc:docMk/>
            <pc:sldMk cId="2832966775" sldId="258"/>
            <ac:spMk id="5" creationId="{08BD069A-7CAB-442D-85B3-A64346909395}"/>
          </ac:spMkLst>
        </pc:spChg>
        <pc:picChg chg="add mod">
          <ac:chgData name="Анна Солуянова" userId="05a141929b19232b" providerId="LiveId" clId="{C7914788-201B-44BA-8AD1-27B27388390A}" dt="2022-05-03T15:46:39.264" v="91" actId="1076"/>
          <ac:picMkLst>
            <pc:docMk/>
            <pc:sldMk cId="2832966775" sldId="258"/>
            <ac:picMk id="2" creationId="{A925D7CD-C1C5-443C-B73A-EFC7B0C24347}"/>
          </ac:picMkLst>
        </pc:picChg>
        <pc:picChg chg="add mod">
          <ac:chgData name="Анна Солуянова" userId="05a141929b19232b" providerId="LiveId" clId="{C7914788-201B-44BA-8AD1-27B27388390A}" dt="2022-05-03T15:58:53.523" v="233" actId="14100"/>
          <ac:picMkLst>
            <pc:docMk/>
            <pc:sldMk cId="2832966775" sldId="258"/>
            <ac:picMk id="3" creationId="{EF1F89CE-C7E8-45B7-BAC1-000095385F72}"/>
          </ac:picMkLst>
        </pc:picChg>
      </pc:sldChg>
      <pc:sldChg chg="addSp modSp new add">
        <pc:chgData name="Анна Солуянова" userId="05a141929b19232b" providerId="LiveId" clId="{C7914788-201B-44BA-8AD1-27B27388390A}" dt="2022-05-03T15:59:14.774" v="237" actId="1076"/>
        <pc:sldMkLst>
          <pc:docMk/>
          <pc:sldMk cId="3590593600" sldId="259"/>
        </pc:sldMkLst>
        <pc:spChg chg="add mod">
          <ac:chgData name="Анна Солуянова" userId="05a141929b19232b" providerId="LiveId" clId="{C7914788-201B-44BA-8AD1-27B27388390A}" dt="2022-05-03T15:49:08.318" v="143" actId="1076"/>
          <ac:spMkLst>
            <pc:docMk/>
            <pc:sldMk cId="3590593600" sldId="259"/>
            <ac:spMk id="3" creationId="{308A9900-8A9A-4235-A0AE-F28BB3BB59EE}"/>
          </ac:spMkLst>
        </pc:spChg>
        <pc:spChg chg="add mod">
          <ac:chgData name="Анна Солуянова" userId="05a141929b19232b" providerId="LiveId" clId="{C7914788-201B-44BA-8AD1-27B27388390A}" dt="2022-05-03T15:59:14.774" v="237" actId="1076"/>
          <ac:spMkLst>
            <pc:docMk/>
            <pc:sldMk cId="3590593600" sldId="259"/>
            <ac:spMk id="4" creationId="{891A2476-FFBC-4EAE-AFAF-4AC9B1EC9B2F}"/>
          </ac:spMkLst>
        </pc:spChg>
        <pc:picChg chg="add mod">
          <ac:chgData name="Анна Солуянова" userId="05a141929b19232b" providerId="LiveId" clId="{C7914788-201B-44BA-8AD1-27B27388390A}" dt="2022-05-03T15:59:09.246" v="236" actId="1076"/>
          <ac:picMkLst>
            <pc:docMk/>
            <pc:sldMk cId="3590593600" sldId="259"/>
            <ac:picMk id="2" creationId="{22227706-108A-4E21-8153-38EA3DF48A0B}"/>
          </ac:picMkLst>
        </pc:picChg>
        <pc:picChg chg="add mod">
          <ac:chgData name="Анна Солуянова" userId="05a141929b19232b" providerId="LiveId" clId="{C7914788-201B-44BA-8AD1-27B27388390A}" dt="2022-05-03T15:44:28.408" v="61" actId="1076"/>
          <ac:picMkLst>
            <pc:docMk/>
            <pc:sldMk cId="3590593600" sldId="259"/>
            <ac:picMk id="1026" creationId="{EAE801F0-B355-45D7-B588-A77D393F2F55}"/>
          </ac:picMkLst>
        </pc:picChg>
      </pc:sldChg>
      <pc:sldChg chg="addSp modSp new add">
        <pc:chgData name="Анна Солуянова" userId="05a141929b19232b" providerId="LiveId" clId="{C7914788-201B-44BA-8AD1-27B27388390A}" dt="2022-05-03T15:59:45.878" v="244" actId="1076"/>
        <pc:sldMkLst>
          <pc:docMk/>
          <pc:sldMk cId="4011271680" sldId="260"/>
        </pc:sldMkLst>
        <pc:spChg chg="add mod">
          <ac:chgData name="Анна Солуянова" userId="05a141929b19232b" providerId="LiveId" clId="{C7914788-201B-44BA-8AD1-27B27388390A}" dt="2022-05-03T15:51:27.327" v="169" actId="1076"/>
          <ac:spMkLst>
            <pc:docMk/>
            <pc:sldMk cId="4011271680" sldId="260"/>
            <ac:spMk id="3" creationId="{784C4E28-BE56-432E-9588-041760669483}"/>
          </ac:spMkLst>
        </pc:spChg>
        <pc:spChg chg="add mod">
          <ac:chgData name="Анна Солуянова" userId="05a141929b19232b" providerId="LiveId" clId="{C7914788-201B-44BA-8AD1-27B27388390A}" dt="2022-05-03T15:59:45.878" v="244" actId="1076"/>
          <ac:spMkLst>
            <pc:docMk/>
            <pc:sldMk cId="4011271680" sldId="260"/>
            <ac:spMk id="5" creationId="{DF4FF958-7695-492A-B7B4-F170FCA37960}"/>
          </ac:spMkLst>
        </pc:spChg>
        <pc:picChg chg="add mod">
          <ac:chgData name="Анна Солуянова" userId="05a141929b19232b" providerId="LiveId" clId="{C7914788-201B-44BA-8AD1-27B27388390A}" dt="2022-05-03T15:59:39.790" v="243" actId="14100"/>
          <ac:picMkLst>
            <pc:docMk/>
            <pc:sldMk cId="4011271680" sldId="260"/>
            <ac:picMk id="2" creationId="{2D1697F2-33D0-4F8D-9D11-7D1BBE8BBB71}"/>
          </ac:picMkLst>
        </pc:picChg>
        <pc:picChg chg="add mod">
          <ac:chgData name="Анна Солуянова" userId="05a141929b19232b" providerId="LiveId" clId="{C7914788-201B-44BA-8AD1-27B27388390A}" dt="2022-05-03T15:59:31.646" v="241" actId="1076"/>
          <ac:picMkLst>
            <pc:docMk/>
            <pc:sldMk cId="4011271680" sldId="260"/>
            <ac:picMk id="4" creationId="{021EF987-5870-47B3-BA32-07149DA4D890}"/>
          </ac:picMkLst>
        </pc:picChg>
      </pc:sldChg>
      <pc:sldChg chg="addSp modSp new add">
        <pc:chgData name="Анна Солуянова" userId="05a141929b19232b" providerId="LiveId" clId="{C7914788-201B-44BA-8AD1-27B27388390A}" dt="2022-05-03T15:58:27.894" v="227" actId="14100"/>
        <pc:sldMkLst>
          <pc:docMk/>
          <pc:sldMk cId="51682159" sldId="261"/>
        </pc:sldMkLst>
        <pc:spChg chg="add mod">
          <ac:chgData name="Анна Солуянова" userId="05a141929b19232b" providerId="LiveId" clId="{C7914788-201B-44BA-8AD1-27B27388390A}" dt="2022-05-03T15:58:22.991" v="226" actId="1076"/>
          <ac:spMkLst>
            <pc:docMk/>
            <pc:sldMk cId="51682159" sldId="261"/>
            <ac:spMk id="3" creationId="{6B9DA1C3-8E0B-4F29-82E2-1A8BDEA20F66}"/>
          </ac:spMkLst>
        </pc:spChg>
        <pc:spChg chg="add mod">
          <ac:chgData name="Анна Солуянова" userId="05a141929b19232b" providerId="LiveId" clId="{C7914788-201B-44BA-8AD1-27B27388390A}" dt="2022-05-03T15:58:19.150" v="225" actId="1076"/>
          <ac:spMkLst>
            <pc:docMk/>
            <pc:sldMk cId="51682159" sldId="261"/>
            <ac:spMk id="5" creationId="{C58C85FC-9256-492D-BC9E-FBFB2C6A8BFC}"/>
          </ac:spMkLst>
        </pc:spChg>
        <pc:picChg chg="add mod">
          <ac:chgData name="Анна Солуянова" userId="05a141929b19232b" providerId="LiveId" clId="{C7914788-201B-44BA-8AD1-27B27388390A}" dt="2022-05-03T15:57:42.678" v="211" actId="1076"/>
          <ac:picMkLst>
            <pc:docMk/>
            <pc:sldMk cId="51682159" sldId="261"/>
            <ac:picMk id="2" creationId="{52416979-8E62-4C4A-8887-2A372FD4B509}"/>
          </ac:picMkLst>
        </pc:picChg>
        <pc:picChg chg="add mod">
          <ac:chgData name="Анна Солуянова" userId="05a141929b19232b" providerId="LiveId" clId="{C7914788-201B-44BA-8AD1-27B27388390A}" dt="2022-05-03T15:58:27.894" v="227" actId="14100"/>
          <ac:picMkLst>
            <pc:docMk/>
            <pc:sldMk cId="51682159" sldId="261"/>
            <ac:picMk id="4" creationId="{D5F58352-879A-4128-99E7-5636403C14DC}"/>
          </ac:picMkLst>
        </pc:picChg>
      </pc:sldChg>
      <pc:sldChg chg="addSp modSp new add">
        <pc:chgData name="Анна Солуянова" userId="05a141929b19232b" providerId="LiveId" clId="{C7914788-201B-44BA-8AD1-27B27388390A}" dt="2022-05-03T16:04:07.245" v="283" actId="1076"/>
        <pc:sldMkLst>
          <pc:docMk/>
          <pc:sldMk cId="1214500525" sldId="262"/>
        </pc:sldMkLst>
        <pc:spChg chg="add mod">
          <ac:chgData name="Анна Солуянова" userId="05a141929b19232b" providerId="LiveId" clId="{C7914788-201B-44BA-8AD1-27B27388390A}" dt="2022-05-03T16:00:56.702" v="264" actId="1076"/>
          <ac:spMkLst>
            <pc:docMk/>
            <pc:sldMk cId="1214500525" sldId="262"/>
            <ac:spMk id="3" creationId="{1A3458DE-E8D5-48A6-B2EB-A3040848F70B}"/>
          </ac:spMkLst>
        </pc:spChg>
        <pc:spChg chg="add mod">
          <ac:chgData name="Анна Солуянова" userId="05a141929b19232b" providerId="LiveId" clId="{C7914788-201B-44BA-8AD1-27B27388390A}" dt="2022-05-03T16:04:07.245" v="283" actId="1076"/>
          <ac:spMkLst>
            <pc:docMk/>
            <pc:sldMk cId="1214500525" sldId="262"/>
            <ac:spMk id="5" creationId="{CB49F4C3-1B11-415C-AE5A-B980908604E2}"/>
          </ac:spMkLst>
        </pc:spChg>
        <pc:picChg chg="add mod">
          <ac:chgData name="Анна Солуянова" userId="05a141929b19232b" providerId="LiveId" clId="{C7914788-201B-44BA-8AD1-27B27388390A}" dt="2022-05-03T16:03:48.654" v="273" actId="14100"/>
          <ac:picMkLst>
            <pc:docMk/>
            <pc:sldMk cId="1214500525" sldId="262"/>
            <ac:picMk id="2" creationId="{8C467EDA-C61D-484D-BF11-FB12BFC6BA71}"/>
          </ac:picMkLst>
        </pc:picChg>
        <pc:picChg chg="add mod">
          <ac:chgData name="Анна Солуянова" userId="05a141929b19232b" providerId="LiveId" clId="{C7914788-201B-44BA-8AD1-27B27388390A}" dt="2022-05-03T16:03:45.398" v="272" actId="14100"/>
          <ac:picMkLst>
            <pc:docMk/>
            <pc:sldMk cId="1214500525" sldId="262"/>
            <ac:picMk id="4" creationId="{BFF48B42-E7B4-47BE-8DDD-1268FE83B049}"/>
          </ac:picMkLst>
        </pc:picChg>
      </pc:sldChg>
      <pc:sldChg chg="addSp modSp new add">
        <pc:chgData name="Анна Солуянова" userId="05a141929b19232b" providerId="LiveId" clId="{C7914788-201B-44BA-8AD1-27B27388390A}" dt="2022-05-03T16:02:43.156" v="269" actId="14100"/>
        <pc:sldMkLst>
          <pc:docMk/>
          <pc:sldMk cId="3124951627" sldId="263"/>
        </pc:sldMkLst>
        <pc:picChg chg="add mod">
          <ac:chgData name="Анна Солуянова" userId="05a141929b19232b" providerId="LiveId" clId="{C7914788-201B-44BA-8AD1-27B27388390A}" dt="2022-05-03T16:02:43.156" v="269" actId="14100"/>
          <ac:picMkLst>
            <pc:docMk/>
            <pc:sldMk cId="3124951627" sldId="263"/>
            <ac:picMk id="2" creationId="{06B5B3AE-266D-4626-9983-013FF396A99E}"/>
          </ac:picMkLst>
        </pc:picChg>
      </pc:sldChg>
      <pc:sldChg chg="addSp modSp new add">
        <pc:chgData name="Анна Солуянова" userId="05a141929b19232b" providerId="LiveId" clId="{C7914788-201B-44BA-8AD1-27B27388390A}" dt="2022-05-03T16:05:38.037" v="288" actId="1076"/>
        <pc:sldMkLst>
          <pc:docMk/>
          <pc:sldMk cId="126587935" sldId="264"/>
        </pc:sldMkLst>
        <pc:picChg chg="add mod">
          <ac:chgData name="Анна Солуянова" userId="05a141929b19232b" providerId="LiveId" clId="{C7914788-201B-44BA-8AD1-27B27388390A}" dt="2022-05-03T16:05:38.037" v="288" actId="1076"/>
          <ac:picMkLst>
            <pc:docMk/>
            <pc:sldMk cId="126587935" sldId="264"/>
            <ac:picMk id="2" creationId="{59895E7E-9D9E-46DD-948C-A0D225C9E1C2}"/>
          </ac:picMkLst>
        </pc:picChg>
      </pc:sldChg>
      <pc:sldChg chg="addSp delSp modSp new add">
        <pc:chgData name="Анна Солуянова" userId="05a141929b19232b" providerId="LiveId" clId="{C7914788-201B-44BA-8AD1-27B27388390A}" dt="2022-05-03T16:09:53.164" v="357" actId="1076"/>
        <pc:sldMkLst>
          <pc:docMk/>
          <pc:sldMk cId="4216678911" sldId="265"/>
        </pc:sldMkLst>
        <pc:spChg chg="add mod">
          <ac:chgData name="Анна Солуянова" userId="05a141929b19232b" providerId="LiveId" clId="{C7914788-201B-44BA-8AD1-27B27388390A}" dt="2022-05-03T16:09:53.164" v="357" actId="1076"/>
          <ac:spMkLst>
            <pc:docMk/>
            <pc:sldMk cId="4216678911" sldId="265"/>
            <ac:spMk id="5" creationId="{1CD5C4BD-1231-4787-8AE4-868518F41F95}"/>
          </ac:spMkLst>
        </pc:spChg>
        <pc:spChg chg="add mod">
          <ac:chgData name="Анна Солуянова" userId="05a141929b19232b" providerId="LiveId" clId="{C7914788-201B-44BA-8AD1-27B27388390A}" dt="2022-05-03T16:09:39.525" v="354" actId="122"/>
          <ac:spMkLst>
            <pc:docMk/>
            <pc:sldMk cId="4216678911" sldId="265"/>
            <ac:spMk id="6" creationId="{7A54998B-23D4-4E6F-A7F5-0E583D465DBE}"/>
          </ac:spMkLst>
        </pc:spChg>
        <pc:picChg chg="add mod">
          <ac:chgData name="Анна Солуянова" userId="05a141929b19232b" providerId="LiveId" clId="{C7914788-201B-44BA-8AD1-27B27388390A}" dt="2022-05-03T16:09:50.741" v="356" actId="14100"/>
          <ac:picMkLst>
            <pc:docMk/>
            <pc:sldMk cId="4216678911" sldId="265"/>
            <ac:picMk id="2" creationId="{6965D7EE-97FF-4ACA-98E2-15B071655FC1}"/>
          </ac:picMkLst>
        </pc:picChg>
        <pc:picChg chg="add mod">
          <ac:chgData name="Анна Солуянова" userId="05a141929b19232b" providerId="LiveId" clId="{C7914788-201B-44BA-8AD1-27B27388390A}" dt="2022-05-03T16:09:41.965" v="355" actId="14100"/>
          <ac:picMkLst>
            <pc:docMk/>
            <pc:sldMk cId="4216678911" sldId="265"/>
            <ac:picMk id="3" creationId="{1A9B23C7-25AD-42ED-8DC5-B11BF399C047}"/>
          </ac:picMkLst>
        </pc:picChg>
        <pc:picChg chg="add del mod">
          <ac:chgData name="Анна Солуянова" userId="05a141929b19232b" providerId="LiveId" clId="{C7914788-201B-44BA-8AD1-27B27388390A}" dt="2022-05-03T16:08:18.748" v="304" actId="478"/>
          <ac:picMkLst>
            <pc:docMk/>
            <pc:sldMk cId="4216678911" sldId="265"/>
            <ac:picMk id="4" creationId="{01880C3B-9717-4E78-B0EE-A557D1DE7844}"/>
          </ac:picMkLst>
        </pc:picChg>
      </pc:sldChg>
      <pc:sldChg chg="addSp modSp new add">
        <pc:chgData name="Анна Солуянова" userId="05a141929b19232b" providerId="LiveId" clId="{C7914788-201B-44BA-8AD1-27B27388390A}" dt="2022-05-03T16:11:45.701" v="384" actId="1076"/>
        <pc:sldMkLst>
          <pc:docMk/>
          <pc:sldMk cId="1509483090" sldId="266"/>
        </pc:sldMkLst>
        <pc:spChg chg="add mod">
          <ac:chgData name="Анна Солуянова" userId="05a141929b19232b" providerId="LiveId" clId="{C7914788-201B-44BA-8AD1-27B27388390A}" dt="2022-05-03T16:11:22.557" v="373" actId="1076"/>
          <ac:spMkLst>
            <pc:docMk/>
            <pc:sldMk cId="1509483090" sldId="266"/>
            <ac:spMk id="3" creationId="{EB3169DA-FCE6-46E4-B3CB-440718BE02BF}"/>
          </ac:spMkLst>
        </pc:spChg>
        <pc:spChg chg="add mod">
          <ac:chgData name="Анна Солуянова" userId="05a141929b19232b" providerId="LiveId" clId="{C7914788-201B-44BA-8AD1-27B27388390A}" dt="2022-05-03T16:11:45.701" v="384" actId="1076"/>
          <ac:spMkLst>
            <pc:docMk/>
            <pc:sldMk cId="1509483090" sldId="266"/>
            <ac:spMk id="5" creationId="{6FEB17C0-A560-4A14-BAD2-A2CD8BB2301B}"/>
          </ac:spMkLst>
        </pc:spChg>
        <pc:picChg chg="add mod">
          <ac:chgData name="Анна Солуянова" userId="05a141929b19232b" providerId="LiveId" clId="{C7914788-201B-44BA-8AD1-27B27388390A}" dt="2022-05-03T16:11:17.517" v="371" actId="14100"/>
          <ac:picMkLst>
            <pc:docMk/>
            <pc:sldMk cId="1509483090" sldId="266"/>
            <ac:picMk id="2" creationId="{9FE9D9A3-B851-41A1-8E10-4109DA116C21}"/>
          </ac:picMkLst>
        </pc:picChg>
        <pc:picChg chg="add mod">
          <ac:chgData name="Анна Солуянова" userId="05a141929b19232b" providerId="LiveId" clId="{C7914788-201B-44BA-8AD1-27B27388390A}" dt="2022-05-03T16:11:20.117" v="372" actId="14100"/>
          <ac:picMkLst>
            <pc:docMk/>
            <pc:sldMk cId="1509483090" sldId="266"/>
            <ac:picMk id="4" creationId="{8CCD0583-E65F-4059-8032-40222BC4B5E7}"/>
          </ac:picMkLst>
        </pc:picChg>
      </pc:sldChg>
      <pc:sldChg chg="addSp modSp new add">
        <pc:chgData name="Анна Солуянова" userId="05a141929b19232b" providerId="LiveId" clId="{C7914788-201B-44BA-8AD1-27B27388390A}" dt="2022-05-03T16:15:07.916" v="421" actId="1076"/>
        <pc:sldMkLst>
          <pc:docMk/>
          <pc:sldMk cId="3422874360" sldId="267"/>
        </pc:sldMkLst>
        <pc:spChg chg="add mod">
          <ac:chgData name="Анна Солуянова" userId="05a141929b19232b" providerId="LiveId" clId="{C7914788-201B-44BA-8AD1-27B27388390A}" dt="2022-05-03T16:13:45.117" v="406" actId="1076"/>
          <ac:spMkLst>
            <pc:docMk/>
            <pc:sldMk cId="3422874360" sldId="267"/>
            <ac:spMk id="3" creationId="{1F50A8F1-40F0-483A-8DF9-E8F7F357BDFA}"/>
          </ac:spMkLst>
        </pc:spChg>
        <pc:spChg chg="add mod">
          <ac:chgData name="Анна Солуянова" userId="05a141929b19232b" providerId="LiveId" clId="{C7914788-201B-44BA-8AD1-27B27388390A}" dt="2022-05-03T16:15:07.916" v="421" actId="1076"/>
          <ac:spMkLst>
            <pc:docMk/>
            <pc:sldMk cId="3422874360" sldId="267"/>
            <ac:spMk id="5" creationId="{5A9B7C48-487C-44E0-AC52-8CCC20B5E8A4}"/>
          </ac:spMkLst>
        </pc:spChg>
        <pc:picChg chg="add mod">
          <ac:chgData name="Анна Солуянова" userId="05a141929b19232b" providerId="LiveId" clId="{C7914788-201B-44BA-8AD1-27B27388390A}" dt="2022-05-03T16:13:41.741" v="405" actId="14100"/>
          <ac:picMkLst>
            <pc:docMk/>
            <pc:sldMk cId="3422874360" sldId="267"/>
            <ac:picMk id="2" creationId="{62DB6488-B026-4BE7-9BD0-6D5FC0D95244}"/>
          </ac:picMkLst>
        </pc:picChg>
        <pc:picChg chg="add mod">
          <ac:chgData name="Анна Солуянова" userId="05a141929b19232b" providerId="LiveId" clId="{C7914788-201B-44BA-8AD1-27B27388390A}" dt="2022-05-03T16:14:50.940" v="411" actId="14100"/>
          <ac:picMkLst>
            <pc:docMk/>
            <pc:sldMk cId="3422874360" sldId="267"/>
            <ac:picMk id="4" creationId="{EFAD29EE-C0DD-49B3-AABD-73748E70F1FA}"/>
          </ac:picMkLst>
        </pc:picChg>
      </pc:sldChg>
      <pc:sldChg chg="addSp modSp new add">
        <pc:chgData name="Анна Солуянова" userId="05a141929b19232b" providerId="LiveId" clId="{C7914788-201B-44BA-8AD1-27B27388390A}" dt="2022-05-03T16:17:09.932" v="456" actId="1076"/>
        <pc:sldMkLst>
          <pc:docMk/>
          <pc:sldMk cId="2564406446" sldId="268"/>
        </pc:sldMkLst>
        <pc:spChg chg="add mod">
          <ac:chgData name="Анна Солуянова" userId="05a141929b19232b" providerId="LiveId" clId="{C7914788-201B-44BA-8AD1-27B27388390A}" dt="2022-05-03T16:17:09.932" v="456" actId="1076"/>
          <ac:spMkLst>
            <pc:docMk/>
            <pc:sldMk cId="2564406446" sldId="268"/>
            <ac:spMk id="3" creationId="{10AE931A-17E4-4DD1-BABF-F47F200606A2}"/>
          </ac:spMkLst>
        </pc:spChg>
        <pc:picChg chg="add mod">
          <ac:chgData name="Анна Солуянова" userId="05a141929b19232b" providerId="LiveId" clId="{C7914788-201B-44BA-8AD1-27B27388390A}" dt="2022-05-03T16:16:34.084" v="428" actId="1076"/>
          <ac:picMkLst>
            <pc:docMk/>
            <pc:sldMk cId="2564406446" sldId="268"/>
            <ac:picMk id="2" creationId="{733CEF39-6CBE-4C37-A977-E85A4E86AF51}"/>
          </ac:picMkLst>
        </pc:picChg>
      </pc:sldChg>
      <pc:sldChg chg="addSp modSp new add">
        <pc:chgData name="Анна Солуянова" userId="05a141929b19232b" providerId="LiveId" clId="{C7914788-201B-44BA-8AD1-27B27388390A}" dt="2022-05-03T16:19:21.612" v="494" actId="1076"/>
        <pc:sldMkLst>
          <pc:docMk/>
          <pc:sldMk cId="3279899753" sldId="269"/>
        </pc:sldMkLst>
        <pc:spChg chg="add mod">
          <ac:chgData name="Анна Солуянова" userId="05a141929b19232b" providerId="LiveId" clId="{C7914788-201B-44BA-8AD1-27B27388390A}" dt="2022-05-03T16:19:21.612" v="494" actId="1076"/>
          <ac:spMkLst>
            <pc:docMk/>
            <pc:sldMk cId="3279899753" sldId="269"/>
            <ac:spMk id="3" creationId="{AD544993-2A92-4107-9E16-DC16256DB2C0}"/>
          </ac:spMkLst>
        </pc:spChg>
        <pc:picChg chg="add mod">
          <ac:chgData name="Анна Солуянова" userId="05a141929b19232b" providerId="LiveId" clId="{C7914788-201B-44BA-8AD1-27B27388390A}" dt="2022-05-03T16:18:48.692" v="461" actId="1076"/>
          <ac:picMkLst>
            <pc:docMk/>
            <pc:sldMk cId="3279899753" sldId="269"/>
            <ac:picMk id="2" creationId="{183BE2FE-CBCD-4E66-8579-DE0E9E0E45E6}"/>
          </ac:picMkLst>
        </pc:picChg>
      </pc:sldChg>
      <pc:sldChg chg="addSp modSp new add">
        <pc:chgData name="Анна Солуянова" userId="05a141929b19232b" providerId="LiveId" clId="{C7914788-201B-44BA-8AD1-27B27388390A}" dt="2022-05-03T16:22:48.044" v="527" actId="1076"/>
        <pc:sldMkLst>
          <pc:docMk/>
          <pc:sldMk cId="2893153003" sldId="270"/>
        </pc:sldMkLst>
        <pc:spChg chg="add mod">
          <ac:chgData name="Анна Солуянова" userId="05a141929b19232b" providerId="LiveId" clId="{C7914788-201B-44BA-8AD1-27B27388390A}" dt="2022-05-03T16:22:30.652" v="517" actId="1076"/>
          <ac:spMkLst>
            <pc:docMk/>
            <pc:sldMk cId="2893153003" sldId="270"/>
            <ac:spMk id="3" creationId="{6EF514B0-CEE7-4537-815A-BC1C317A9B55}"/>
          </ac:spMkLst>
        </pc:spChg>
        <pc:spChg chg="add mod">
          <ac:chgData name="Анна Солуянова" userId="05a141929b19232b" providerId="LiveId" clId="{C7914788-201B-44BA-8AD1-27B27388390A}" dt="2022-05-03T16:22:48.044" v="527" actId="1076"/>
          <ac:spMkLst>
            <pc:docMk/>
            <pc:sldMk cId="2893153003" sldId="270"/>
            <ac:spMk id="5" creationId="{D12698C6-6C2F-4A71-8830-7B0BCF96FFEF}"/>
          </ac:spMkLst>
        </pc:spChg>
        <pc:picChg chg="add mod">
          <ac:chgData name="Анна Солуянова" userId="05a141929b19232b" providerId="LiveId" clId="{C7914788-201B-44BA-8AD1-27B27388390A}" dt="2022-05-03T16:22:32.076" v="518" actId="1076"/>
          <ac:picMkLst>
            <pc:docMk/>
            <pc:sldMk cId="2893153003" sldId="270"/>
            <ac:picMk id="2" creationId="{AC64E575-ABAD-426C-AD93-16AC5EF6F449}"/>
          </ac:picMkLst>
        </pc:picChg>
        <pc:picChg chg="add mod">
          <ac:chgData name="Анна Солуянова" userId="05a141929b19232b" providerId="LiveId" clId="{C7914788-201B-44BA-8AD1-27B27388390A}" dt="2022-05-03T16:22:25.691" v="515" actId="14100"/>
          <ac:picMkLst>
            <pc:docMk/>
            <pc:sldMk cId="2893153003" sldId="270"/>
            <ac:picMk id="4" creationId="{0644E00A-DE2D-471A-85EE-CACD5E62B055}"/>
          </ac:picMkLst>
        </pc:picChg>
      </pc:sldChg>
      <pc:sldChg chg="addSp modSp new add">
        <pc:chgData name="Анна Солуянова" userId="05a141929b19232b" providerId="LiveId" clId="{C7914788-201B-44BA-8AD1-27B27388390A}" dt="2022-05-03T16:25:46.723" v="560" actId="1076"/>
        <pc:sldMkLst>
          <pc:docMk/>
          <pc:sldMk cId="1467806982" sldId="271"/>
        </pc:sldMkLst>
        <pc:spChg chg="add mod">
          <ac:chgData name="Анна Солуянова" userId="05a141929b19232b" providerId="LiveId" clId="{C7914788-201B-44BA-8AD1-27B27388390A}" dt="2022-05-03T16:25:25.419" v="550" actId="1076"/>
          <ac:spMkLst>
            <pc:docMk/>
            <pc:sldMk cId="1467806982" sldId="271"/>
            <ac:spMk id="3" creationId="{C1834353-9B53-428A-BE22-D3A7B44B3917}"/>
          </ac:spMkLst>
        </pc:spChg>
        <pc:spChg chg="add mod">
          <ac:chgData name="Анна Солуянова" userId="05a141929b19232b" providerId="LiveId" clId="{C7914788-201B-44BA-8AD1-27B27388390A}" dt="2022-05-03T16:25:46.723" v="560" actId="1076"/>
          <ac:spMkLst>
            <pc:docMk/>
            <pc:sldMk cId="1467806982" sldId="271"/>
            <ac:spMk id="5" creationId="{CB0ADF55-7254-48C1-90B9-8185F3E0D7EC}"/>
          </ac:spMkLst>
        </pc:spChg>
        <pc:picChg chg="add mod">
          <ac:chgData name="Анна Солуянова" userId="05a141929b19232b" providerId="LiveId" clId="{C7914788-201B-44BA-8AD1-27B27388390A}" dt="2022-05-03T16:25:22.875" v="549" actId="14100"/>
          <ac:picMkLst>
            <pc:docMk/>
            <pc:sldMk cId="1467806982" sldId="271"/>
            <ac:picMk id="2" creationId="{B69D7924-BB35-4A31-9A7D-90C14700BB19}"/>
          </ac:picMkLst>
        </pc:picChg>
        <pc:picChg chg="add mod">
          <ac:chgData name="Анна Солуянова" userId="05a141929b19232b" providerId="LiveId" clId="{C7914788-201B-44BA-8AD1-27B27388390A}" dt="2022-05-03T16:25:31.019" v="552" actId="1076"/>
          <ac:picMkLst>
            <pc:docMk/>
            <pc:sldMk cId="1467806982" sldId="271"/>
            <ac:picMk id="4" creationId="{360F095A-5D39-4FE6-B47F-09FEFBCFF3A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D74855-B587-4CB3-A26D-820A2349C0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FEB78E-D0D9-442E-922B-875053BBF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84B118-A3D5-4E33-B88D-81707A875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9EA4FB-3A06-4B6D-B89A-0A0DE4799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35D547-99ED-4E02-ACD4-402EB103B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10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91002-C750-486F-BB31-9DEA271ED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6B7798-F447-4032-9452-DAF1AE29B0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B04E7B-F9E9-4FA0-8AF5-C7AF910FB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A561D5-E6A4-455C-8919-61AA70C92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9F0DEE-9EF5-43A9-AE94-6E602D745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51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B3C5443-F3B3-4BF6-AAEE-E49DFB4D34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9217A7-8575-48DA-8857-67D0DD5B8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CD68D7-4768-4392-983F-5787A0546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241A3D-70F2-48F0-B2AE-710329EEC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DAFDBC-1BA6-41B2-95C6-B69B9A8B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04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E30DA-4585-4F99-BC84-54FD1EF1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75CDD9-C50F-44F0-B7B6-986A53CFB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7DB63-EF25-4964-91D4-C5130F54C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F1E129-A853-4D2B-9166-553331CF9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202D29-CEAF-43DD-8F23-8261C0147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6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4CB6C-E066-4329-86C1-2EFC6CA3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9F6E79-8B3E-47B8-949C-B04CC72B3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73E35E-63CC-4F9D-98FF-85E1BF81C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98B5E2-2B38-4C23-BD2F-048555836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965D95-63B4-4180-A131-3CDDBA088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8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33AD0A-19CB-495C-A564-6DC437D26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95E1FF-BCE3-4096-8305-2E8D7EEACA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79AF99-EB0F-4891-AAD0-66713CF3E7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1B5C4D-FA57-4D59-9276-EB0724210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956431-A2D0-4A62-90A6-6D7138287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6A5D0A-D77A-473B-8302-69E1F07C1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494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A87DF-1E73-4FD2-BE47-E010FD1B0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AC7E6A-50E6-473A-85BF-A8D1FCDE3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C51BDA-1F00-45DF-9E24-61CD56637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9198FBF-BF3C-4F21-A4A1-0A4B7D4170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B06159-F164-435D-A06C-BEFFB53D4F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8D2D4D7-168E-4C30-85C2-C736DFB4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8ABFFF-E8B0-4811-9F20-84359F3C2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271631B-9C16-41CF-9CB9-F811A0F5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096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E522BD-359C-4ACD-95E6-884D5488D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966AF2-53B6-44FE-9B33-920584B9C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ADB801-1DFE-4E9A-B007-66C679499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5F2618-5E54-4CA5-94D7-FABBD2563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99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3BBE14E-E7E4-434E-9A4C-8327F9E6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BA66239-FCDC-4461-87FE-5D981920C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B62924-79B5-47D8-B6CB-48745E109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31D30-61E0-40F6-B934-81B4A0034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4A7CA0-66AD-47ED-AF59-331D1B568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B5D62E-1983-469A-97D8-F7499F0E8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FBB247-E1CD-4ADA-BB9E-0B28807AC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BEB69D-1DEC-4E77-9960-F18739DBA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5BC085-9490-49EE-B8B4-CB44C73A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72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9F0ED-7C1E-489F-B64A-D15B1146E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8A14334-CD67-4D18-995F-A9F36981A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619114-29F3-4CD2-B1B0-117245A37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8F7CFB-1854-44EC-9E95-0F8B9C8AE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54788F-3271-4035-ABF5-B2ECD6790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091F57-210A-4A92-9367-C019B04D2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56841-B4A1-4CF2-8C55-54AE4DC25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453CA9-4561-4E41-826B-C834A07DA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612D95-1240-4FBD-B3D3-86A21CF49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6BECA-3951-437E-9B35-014B9DF1B95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DD83D6-FA32-4786-BCD0-F1812D9DD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FB9DA6-457E-458F-BAA4-0C807FADA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91822-2069-40B2-9761-61BB91D9E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33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B091C0-98B5-4FD9-9050-7C44ED7C3652}"/>
              </a:ext>
            </a:extLst>
          </p:cNvPr>
          <p:cNvSpPr/>
          <p:nvPr/>
        </p:nvSpPr>
        <p:spPr>
          <a:xfrm>
            <a:off x="3370962" y="-1099883"/>
            <a:ext cx="452612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Май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687045-CC33-493C-8A3F-FF8CF139B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254" y="1066802"/>
            <a:ext cx="7439889" cy="55799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98CAC3-2553-42E2-B950-35B2BA94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2" y="1066802"/>
            <a:ext cx="3553257" cy="557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65D7EE-97FF-4ACA-98E2-15B071655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20" y="145471"/>
            <a:ext cx="6277707" cy="41223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9B23C7-25AD-42ED-8DC5-B11BF399C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991" y="1890500"/>
            <a:ext cx="4736591" cy="4967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D5C4BD-1231-4787-8AE4-868518F41F95}"/>
              </a:ext>
            </a:extLst>
          </p:cNvPr>
          <p:cNvSpPr txBox="1"/>
          <p:nvPr/>
        </p:nvSpPr>
        <p:spPr>
          <a:xfrm>
            <a:off x="431099" y="4267832"/>
            <a:ext cx="5304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</a:rPr>
              <a:t>Анютины глазки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4998B-23D4-4E6F-A7F5-0E583D465DBE}"/>
              </a:ext>
            </a:extLst>
          </p:cNvPr>
          <p:cNvSpPr txBox="1"/>
          <p:nvPr/>
        </p:nvSpPr>
        <p:spPr>
          <a:xfrm>
            <a:off x="7398327" y="-48492"/>
            <a:ext cx="3782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</a:rPr>
              <a:t>Пастушья сумка</a:t>
            </a:r>
          </a:p>
        </p:txBody>
      </p:sp>
    </p:spTree>
    <p:extLst>
      <p:ext uri="{BB962C8B-B14F-4D97-AF65-F5344CB8AC3E}">
        <p14:creationId xmlns:p14="http://schemas.microsoft.com/office/powerpoint/2010/main" val="421667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FE9D9A3-B851-41A1-8E10-4109DA116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135514"/>
            <a:ext cx="5753100" cy="41781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3169DA-FCE6-46E4-B3CB-440718BE02BF}"/>
              </a:ext>
            </a:extLst>
          </p:cNvPr>
          <p:cNvSpPr txBox="1"/>
          <p:nvPr/>
        </p:nvSpPr>
        <p:spPr>
          <a:xfrm>
            <a:off x="1551710" y="4313703"/>
            <a:ext cx="5320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ярутка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CD0583-E65F-4059-8032-40222BC4B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689" y="2951018"/>
            <a:ext cx="6087893" cy="4061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EB17C0-A560-4A14-BAD2-A2CD8BB2301B}"/>
              </a:ext>
            </a:extLst>
          </p:cNvPr>
          <p:cNvSpPr txBox="1"/>
          <p:nvPr/>
        </p:nvSpPr>
        <p:spPr>
          <a:xfrm>
            <a:off x="7550727" y="1716776"/>
            <a:ext cx="36437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Мокрица</a:t>
            </a:r>
          </a:p>
        </p:txBody>
      </p:sp>
    </p:spTree>
    <p:extLst>
      <p:ext uri="{BB962C8B-B14F-4D97-AF65-F5344CB8AC3E}">
        <p14:creationId xmlns:p14="http://schemas.microsoft.com/office/powerpoint/2010/main" val="1509483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DB6488-B026-4BE7-9BD0-6D5FC0D95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" y="146946"/>
            <a:ext cx="5314868" cy="37877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50A8F1-40F0-483A-8DF9-E8F7F357BDFA}"/>
              </a:ext>
            </a:extLst>
          </p:cNvPr>
          <p:cNvSpPr txBox="1"/>
          <p:nvPr/>
        </p:nvSpPr>
        <p:spPr>
          <a:xfrm>
            <a:off x="332510" y="3934691"/>
            <a:ext cx="4475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Гусиный лук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AD29EE-C0DD-49B3-AABD-73748E70F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920" y="977941"/>
            <a:ext cx="3921953" cy="58800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9B7C48-487C-44E0-AC52-8CCC20B5E8A4}"/>
              </a:ext>
            </a:extLst>
          </p:cNvPr>
          <p:cNvSpPr txBox="1"/>
          <p:nvPr/>
        </p:nvSpPr>
        <p:spPr>
          <a:xfrm>
            <a:off x="7176654" y="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Пушица</a:t>
            </a:r>
          </a:p>
        </p:txBody>
      </p:sp>
    </p:spTree>
    <p:extLst>
      <p:ext uri="{BB962C8B-B14F-4D97-AF65-F5344CB8AC3E}">
        <p14:creationId xmlns:p14="http://schemas.microsoft.com/office/powerpoint/2010/main" val="3422874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3CEF39-6CBE-4C37-A977-E85A4E86A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51" y="149421"/>
            <a:ext cx="8376391" cy="5586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AE931A-17E4-4DD1-BABF-F47F200606A2}"/>
              </a:ext>
            </a:extLst>
          </p:cNvPr>
          <p:cNvSpPr txBox="1"/>
          <p:nvPr/>
        </p:nvSpPr>
        <p:spPr>
          <a:xfrm>
            <a:off x="1314651" y="5692916"/>
            <a:ext cx="9878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Сон трава или прострел</a:t>
            </a:r>
          </a:p>
        </p:txBody>
      </p:sp>
    </p:spTree>
    <p:extLst>
      <p:ext uri="{BB962C8B-B14F-4D97-AF65-F5344CB8AC3E}">
        <p14:creationId xmlns:p14="http://schemas.microsoft.com/office/powerpoint/2010/main" val="2564406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3BE2FE-CBCD-4E66-8579-DE0E9E0E4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10" y="232900"/>
            <a:ext cx="9283411" cy="51218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544993-2A92-4107-9E16-DC16256DB2C0}"/>
              </a:ext>
            </a:extLst>
          </p:cNvPr>
          <p:cNvSpPr txBox="1"/>
          <p:nvPr/>
        </p:nvSpPr>
        <p:spPr>
          <a:xfrm>
            <a:off x="3408219" y="5424055"/>
            <a:ext cx="594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Мать-и-мачеха</a:t>
            </a:r>
          </a:p>
        </p:txBody>
      </p:sp>
    </p:spTree>
    <p:extLst>
      <p:ext uri="{BB962C8B-B14F-4D97-AF65-F5344CB8AC3E}">
        <p14:creationId xmlns:p14="http://schemas.microsoft.com/office/powerpoint/2010/main" val="3279899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64E575-ABAD-426C-AD93-16AC5EF6F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0" y="805295"/>
            <a:ext cx="6096000" cy="381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F514B0-CEE7-4537-815A-BC1C317A9B55}"/>
              </a:ext>
            </a:extLst>
          </p:cNvPr>
          <p:cNvSpPr txBox="1"/>
          <p:nvPr/>
        </p:nvSpPr>
        <p:spPr>
          <a:xfrm>
            <a:off x="1948874" y="4615295"/>
            <a:ext cx="4350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Вишня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44E00A-DE2D-471A-85EE-CACD5E62B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419" y="2497282"/>
            <a:ext cx="5648036" cy="4236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2698C6-6C2F-4A71-8830-7B0BCF96FFEF}"/>
              </a:ext>
            </a:extLst>
          </p:cNvPr>
          <p:cNvSpPr txBox="1"/>
          <p:nvPr/>
        </p:nvSpPr>
        <p:spPr>
          <a:xfrm>
            <a:off x="8354291" y="1417445"/>
            <a:ext cx="3699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Груша</a:t>
            </a:r>
          </a:p>
        </p:txBody>
      </p:sp>
    </p:spTree>
    <p:extLst>
      <p:ext uri="{BB962C8B-B14F-4D97-AF65-F5344CB8AC3E}">
        <p14:creationId xmlns:p14="http://schemas.microsoft.com/office/powerpoint/2010/main" val="2893153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69D7924-BB35-4A31-9A7D-90C14700B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159329"/>
            <a:ext cx="5766953" cy="38446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834353-9B53-428A-BE22-D3A7B44B3917}"/>
              </a:ext>
            </a:extLst>
          </p:cNvPr>
          <p:cNvSpPr txBox="1"/>
          <p:nvPr/>
        </p:nvSpPr>
        <p:spPr>
          <a:xfrm>
            <a:off x="734291" y="4114800"/>
            <a:ext cx="5749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Яблоня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0F095A-5D39-4FE6-B47F-09FEFBCFF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06682"/>
            <a:ext cx="5790113" cy="38446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0ADF55-7254-48C1-90B9-8185F3E0D7EC}"/>
              </a:ext>
            </a:extLst>
          </p:cNvPr>
          <p:cNvSpPr txBox="1"/>
          <p:nvPr/>
        </p:nvSpPr>
        <p:spPr>
          <a:xfrm>
            <a:off x="8229600" y="5408058"/>
            <a:ext cx="2646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Айва</a:t>
            </a:r>
          </a:p>
        </p:txBody>
      </p:sp>
    </p:spTree>
    <p:extLst>
      <p:ext uri="{BB962C8B-B14F-4D97-AF65-F5344CB8AC3E}">
        <p14:creationId xmlns:p14="http://schemas.microsoft.com/office/powerpoint/2010/main" val="1467806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4A1AA4-D202-424C-80A0-F5F0A6615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36" y="152400"/>
            <a:ext cx="4104409" cy="54725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89A75F-F395-443B-95A2-3F2D4E83A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643" y="2507095"/>
            <a:ext cx="6856586" cy="40051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E9F771-ED76-49D6-ABB7-24B6999F8176}"/>
              </a:ext>
            </a:extLst>
          </p:cNvPr>
          <p:cNvSpPr txBox="1"/>
          <p:nvPr/>
        </p:nvSpPr>
        <p:spPr>
          <a:xfrm>
            <a:off x="565279" y="5680365"/>
            <a:ext cx="41563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Ландыш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B36712-A198-41BC-83F4-3480E61A2AE9}"/>
              </a:ext>
            </a:extLst>
          </p:cNvPr>
          <p:cNvSpPr txBox="1"/>
          <p:nvPr/>
        </p:nvSpPr>
        <p:spPr>
          <a:xfrm>
            <a:off x="7049249" y="1279907"/>
            <a:ext cx="25699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Сирень</a:t>
            </a:r>
          </a:p>
        </p:txBody>
      </p:sp>
    </p:spTree>
    <p:extLst>
      <p:ext uri="{BB962C8B-B14F-4D97-AF65-F5344CB8AC3E}">
        <p14:creationId xmlns:p14="http://schemas.microsoft.com/office/powerpoint/2010/main" val="2091021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25D7CD-C1C5-443C-B73A-EFC7B0C24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5" y="309185"/>
            <a:ext cx="4862945" cy="559238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1F89CE-C7E8-45B7-BAC1-000095385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9966" y="2396803"/>
            <a:ext cx="6487233" cy="43269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4FED56-9E67-45FC-8CFB-6340D253B511}"/>
              </a:ext>
            </a:extLst>
          </p:cNvPr>
          <p:cNvSpPr txBox="1"/>
          <p:nvPr/>
        </p:nvSpPr>
        <p:spPr>
          <a:xfrm>
            <a:off x="401782" y="5708073"/>
            <a:ext cx="4627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Купальница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D069A-7CAB-442D-85B3-A64346909395}"/>
              </a:ext>
            </a:extLst>
          </p:cNvPr>
          <p:cNvSpPr txBox="1"/>
          <p:nvPr/>
        </p:nvSpPr>
        <p:spPr>
          <a:xfrm>
            <a:off x="6954981" y="995206"/>
            <a:ext cx="4405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Незабудка</a:t>
            </a:r>
          </a:p>
        </p:txBody>
      </p:sp>
    </p:spTree>
    <p:extLst>
      <p:ext uri="{BB962C8B-B14F-4D97-AF65-F5344CB8AC3E}">
        <p14:creationId xmlns:p14="http://schemas.microsoft.com/office/powerpoint/2010/main" val="2832966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ыращивание и уход за садовой многолетней душистой фиалкой">
            <a:extLst>
              <a:ext uri="{FF2B5EF4-FFF2-40B4-BE49-F238E27FC236}">
                <a16:creationId xmlns:a16="http://schemas.microsoft.com/office/drawing/2014/main" id="{EAE801F0-B355-45D7-B588-A77D393F2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4063"/>
            <a:ext cx="60198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227706-108A-4E21-8153-38EA3DF48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038" y="2410738"/>
            <a:ext cx="5715000" cy="4286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8A9900-8A9A-4235-A0AE-F28BB3BB59EE}"/>
              </a:ext>
            </a:extLst>
          </p:cNvPr>
          <p:cNvSpPr txBox="1"/>
          <p:nvPr/>
        </p:nvSpPr>
        <p:spPr>
          <a:xfrm>
            <a:off x="1884218" y="5508913"/>
            <a:ext cx="51677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Фиалка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1A2476-FFBC-4EAE-AFAF-4AC9B1EC9B2F}"/>
              </a:ext>
            </a:extLst>
          </p:cNvPr>
          <p:cNvSpPr txBox="1"/>
          <p:nvPr/>
        </p:nvSpPr>
        <p:spPr>
          <a:xfrm>
            <a:off x="7481453" y="938692"/>
            <a:ext cx="4170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Медуница</a:t>
            </a:r>
          </a:p>
        </p:txBody>
      </p:sp>
    </p:spTree>
    <p:extLst>
      <p:ext uri="{BB962C8B-B14F-4D97-AF65-F5344CB8AC3E}">
        <p14:creationId xmlns:p14="http://schemas.microsoft.com/office/powerpoint/2010/main" val="359059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1697F2-33D0-4F8D-9D11-7D1BBE8BB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94" y="526807"/>
            <a:ext cx="5867306" cy="39066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4C4E28-BE56-432E-9588-041760669483}"/>
              </a:ext>
            </a:extLst>
          </p:cNvPr>
          <p:cNvSpPr txBox="1"/>
          <p:nvPr/>
        </p:nvSpPr>
        <p:spPr>
          <a:xfrm>
            <a:off x="512618" y="4433455"/>
            <a:ext cx="45165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</a:rPr>
              <a:t>Берёза </a:t>
            </a:r>
          </a:p>
          <a:p>
            <a:pPr algn="ctr"/>
            <a:r>
              <a:rPr lang="ru-RU" sz="6000" dirty="0">
                <a:solidFill>
                  <a:srgbClr val="C00000"/>
                </a:solidFill>
              </a:rPr>
              <a:t>в цвету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1EF987-5870-47B3-BA32-07149DA4D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00102"/>
            <a:ext cx="5732318" cy="38062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4FF958-7695-492A-B7B4-F170FCA37960}"/>
              </a:ext>
            </a:extLst>
          </p:cNvPr>
          <p:cNvSpPr txBox="1"/>
          <p:nvPr/>
        </p:nvSpPr>
        <p:spPr>
          <a:xfrm>
            <a:off x="6544541" y="1360392"/>
            <a:ext cx="4835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Лиственница</a:t>
            </a:r>
          </a:p>
        </p:txBody>
      </p:sp>
    </p:spTree>
    <p:extLst>
      <p:ext uri="{BB962C8B-B14F-4D97-AF65-F5344CB8AC3E}">
        <p14:creationId xmlns:p14="http://schemas.microsoft.com/office/powerpoint/2010/main" val="4011271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2416979-8E62-4C4A-8887-2A372FD4B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68" y="277091"/>
            <a:ext cx="5319568" cy="39896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9DA1C3-8E0B-4F29-82E2-1A8BDEA20F66}"/>
              </a:ext>
            </a:extLst>
          </p:cNvPr>
          <p:cNvSpPr txBox="1"/>
          <p:nvPr/>
        </p:nvSpPr>
        <p:spPr>
          <a:xfrm>
            <a:off x="798369" y="4543950"/>
            <a:ext cx="5500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Черёмуха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58352-879A-4128-99E7-5636403C1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047" y="2604656"/>
            <a:ext cx="6447482" cy="41143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8C85FC-9256-492D-BC9E-FBFB2C6A8BFC}"/>
              </a:ext>
            </a:extLst>
          </p:cNvPr>
          <p:cNvSpPr txBox="1"/>
          <p:nvPr/>
        </p:nvSpPr>
        <p:spPr>
          <a:xfrm>
            <a:off x="7523019" y="1436085"/>
            <a:ext cx="2563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Рябина</a:t>
            </a:r>
          </a:p>
        </p:txBody>
      </p:sp>
    </p:spTree>
    <p:extLst>
      <p:ext uri="{BB962C8B-B14F-4D97-AF65-F5344CB8AC3E}">
        <p14:creationId xmlns:p14="http://schemas.microsoft.com/office/powerpoint/2010/main" val="51682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467EDA-C61D-484D-BF11-FB12BFC6B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46" y="235527"/>
            <a:ext cx="5839692" cy="38931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3458DE-E8D5-48A6-B2EB-A3040848F70B}"/>
              </a:ext>
            </a:extLst>
          </p:cNvPr>
          <p:cNvSpPr txBox="1"/>
          <p:nvPr/>
        </p:nvSpPr>
        <p:spPr>
          <a:xfrm>
            <a:off x="1066800" y="4057242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Земляника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F48B42-E7B4-47BE-8DDD-1268FE83B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800758"/>
            <a:ext cx="6085863" cy="40572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9F4C3-1B11-415C-AE5A-B980908604E2}"/>
              </a:ext>
            </a:extLst>
          </p:cNvPr>
          <p:cNvSpPr txBox="1"/>
          <p:nvPr/>
        </p:nvSpPr>
        <p:spPr>
          <a:xfrm>
            <a:off x="7813964" y="1674259"/>
            <a:ext cx="336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</a:rPr>
              <a:t>Малина</a:t>
            </a:r>
          </a:p>
        </p:txBody>
      </p:sp>
    </p:spTree>
    <p:extLst>
      <p:ext uri="{BB962C8B-B14F-4D97-AF65-F5344CB8AC3E}">
        <p14:creationId xmlns:p14="http://schemas.microsoft.com/office/powerpoint/2010/main" val="1214500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B5B3AE-266D-4626-9983-013FF396A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" y="332509"/>
            <a:ext cx="11605581" cy="598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51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895E7E-9D9E-46DD-948C-A0D225C9E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64" y="-17846"/>
            <a:ext cx="10335491" cy="689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79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33</Words>
  <Application>Microsoft Office PowerPoint</Application>
  <PresentationFormat>Широкоэкранный</PresentationFormat>
  <Paragraphs>27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Солуянова</dc:creator>
  <cp:lastModifiedBy>Анна Солуянова</cp:lastModifiedBy>
  <cp:revision>3</cp:revision>
  <dcterms:created xsi:type="dcterms:W3CDTF">2022-05-03T15:29:46Z</dcterms:created>
  <dcterms:modified xsi:type="dcterms:W3CDTF">2022-05-03T16:26:17Z</dcterms:modified>
</cp:coreProperties>
</file>