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276" y="0"/>
            <a:ext cx="9144000" cy="6957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76056" y="476672"/>
            <a:ext cx="40443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Муниципальное казенное дошкольное</a:t>
            </a:r>
          </a:p>
          <a:p>
            <a:r>
              <a:rPr lang="ru-RU" dirty="0" smtClean="0"/>
              <a:t>Образовательное учреждение города</a:t>
            </a:r>
          </a:p>
          <a:p>
            <a:r>
              <a:rPr lang="ru-RU" dirty="0" smtClean="0"/>
              <a:t>Новосибирска «Детский сад №249»</a:t>
            </a:r>
          </a:p>
          <a:p>
            <a:r>
              <a:rPr lang="ru-RU" dirty="0" smtClean="0"/>
              <a:t>«Колобок»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2060848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Картотека пальчиковой гимнастики. Для детей подготовительной группы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5940152" y="587727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Составил:Воспитатель</a:t>
            </a:r>
            <a:r>
              <a:rPr lang="ru-RU" dirty="0" smtClean="0"/>
              <a:t> </a:t>
            </a:r>
            <a:r>
              <a:rPr lang="ru-RU" dirty="0" err="1" smtClean="0"/>
              <a:t>Катенева</a:t>
            </a:r>
            <a:r>
              <a:rPr lang="ru-RU" dirty="0" smtClean="0"/>
              <a:t> К.К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460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530" y="1268760"/>
            <a:ext cx="741682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 </a:t>
            </a:r>
            <a:r>
              <a:rPr lang="ru-RU" sz="2400" dirty="0" smtClean="0"/>
              <a:t>                    </a:t>
            </a:r>
            <a:r>
              <a:rPr lang="ru-RU" sz="3600" dirty="0"/>
              <a:t> </a:t>
            </a:r>
            <a:r>
              <a:rPr lang="ru-RU" sz="3600" dirty="0" smtClean="0"/>
              <a:t>      В школу</a:t>
            </a:r>
            <a:endParaRPr lang="ru-RU" sz="2400" dirty="0" smtClean="0"/>
          </a:p>
          <a:p>
            <a:r>
              <a:rPr lang="ru-RU" sz="2400" dirty="0" smtClean="0"/>
              <a:t>В школу осенью пойду       («шагают» пальчиками по </a:t>
            </a:r>
          </a:p>
          <a:p>
            <a:r>
              <a:rPr lang="ru-RU" sz="2400" dirty="0" smtClean="0"/>
              <a:t>Там друзей себе найду          столу)</a:t>
            </a:r>
          </a:p>
          <a:p>
            <a:endParaRPr lang="ru-RU" sz="2400" dirty="0"/>
          </a:p>
          <a:p>
            <a:r>
              <a:rPr lang="ru-RU" sz="2400" dirty="0" smtClean="0"/>
              <a:t>Научусь я там писать , читать  (Загибают  по одному</a:t>
            </a:r>
          </a:p>
          <a:p>
            <a:r>
              <a:rPr lang="ru-RU" sz="2400" dirty="0" smtClean="0"/>
              <a:t>Быстро  правила учить                пальчику)</a:t>
            </a:r>
          </a:p>
          <a:p>
            <a:endParaRPr lang="ru-RU" sz="2400" dirty="0"/>
          </a:p>
          <a:p>
            <a:r>
              <a:rPr lang="ru-RU" sz="2400" dirty="0" smtClean="0"/>
              <a:t>Я таким ученым буду!             (Грозят указательным </a:t>
            </a:r>
          </a:p>
          <a:p>
            <a:r>
              <a:rPr lang="ru-RU" sz="2400" dirty="0" smtClean="0"/>
              <a:t>Но свой садик не забуду.        Пальцем)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2007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476672"/>
            <a:ext cx="727280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                    Хлеб</a:t>
            </a:r>
          </a:p>
          <a:p>
            <a:r>
              <a:rPr lang="ru-RU" sz="2800" dirty="0" smtClean="0"/>
              <a:t>Муку в тесто замесили,</a:t>
            </a:r>
          </a:p>
          <a:p>
            <a:r>
              <a:rPr lang="ru-RU" sz="2800" dirty="0" smtClean="0"/>
              <a:t>(</a:t>
            </a:r>
            <a:r>
              <a:rPr lang="ru-RU" sz="2400" dirty="0" smtClean="0"/>
              <a:t>Сжимают и разжимают пальчики)</a:t>
            </a:r>
          </a:p>
          <a:p>
            <a:r>
              <a:rPr lang="ru-RU" sz="2800" dirty="0" smtClean="0"/>
              <a:t>А из теста мы слепили:</a:t>
            </a:r>
          </a:p>
          <a:p>
            <a:r>
              <a:rPr lang="ru-RU" sz="2400" dirty="0" smtClean="0"/>
              <a:t>(Прихлопывают в ладоши, «лепят»)</a:t>
            </a:r>
          </a:p>
          <a:p>
            <a:r>
              <a:rPr lang="ru-RU" sz="2800" dirty="0" smtClean="0"/>
              <a:t>Пирожки и плюшки,</a:t>
            </a:r>
          </a:p>
          <a:p>
            <a:r>
              <a:rPr lang="ru-RU" sz="2800" dirty="0" smtClean="0"/>
              <a:t>Съедобные ватрушки,</a:t>
            </a:r>
          </a:p>
          <a:p>
            <a:r>
              <a:rPr lang="ru-RU" sz="2800" dirty="0" smtClean="0"/>
              <a:t>Булочки и калачи –</a:t>
            </a:r>
          </a:p>
          <a:p>
            <a:r>
              <a:rPr lang="ru-RU" sz="2800" dirty="0" smtClean="0"/>
              <a:t>Все мы испечем в печи.</a:t>
            </a:r>
          </a:p>
          <a:p>
            <a:r>
              <a:rPr lang="ru-RU" sz="2400" dirty="0" smtClean="0"/>
              <a:t>(Поочередно разгибают пальчики , начиная с мизинца. Обе ладошки разворачиваются вверх.)</a:t>
            </a:r>
          </a:p>
          <a:p>
            <a:r>
              <a:rPr lang="ru-RU" sz="2800" dirty="0" smtClean="0"/>
              <a:t>Очень вкусно!</a:t>
            </a:r>
          </a:p>
          <a:p>
            <a:r>
              <a:rPr lang="ru-RU" sz="2400" dirty="0" smtClean="0"/>
              <a:t>(Гладят живот)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4564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340768"/>
            <a:ext cx="676875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Планеты:</a:t>
            </a:r>
          </a:p>
          <a:p>
            <a:r>
              <a:rPr lang="ru-RU" sz="2400" dirty="0" smtClean="0"/>
              <a:t>На нашей луне жил звездочет,</a:t>
            </a:r>
          </a:p>
          <a:p>
            <a:r>
              <a:rPr lang="ru-RU" sz="2400" dirty="0" smtClean="0"/>
              <a:t>Он планетам ввел подсчет.</a:t>
            </a:r>
          </a:p>
          <a:p>
            <a:r>
              <a:rPr lang="ru-RU" sz="2400" dirty="0" smtClean="0"/>
              <a:t>(</a:t>
            </a:r>
            <a:r>
              <a:rPr lang="ru-RU" sz="2000" dirty="0" smtClean="0"/>
              <a:t>Сжимать и разжимать кулачки.)</a:t>
            </a:r>
          </a:p>
          <a:p>
            <a:r>
              <a:rPr lang="ru-RU" sz="2400" dirty="0" smtClean="0"/>
              <a:t>Меркурий – раз , Венера – два,</a:t>
            </a:r>
          </a:p>
          <a:p>
            <a:r>
              <a:rPr lang="ru-RU" sz="2400" dirty="0" smtClean="0"/>
              <a:t>Три – Земля, четыре – Марс,</a:t>
            </a:r>
          </a:p>
          <a:p>
            <a:r>
              <a:rPr lang="ru-RU" sz="2400" dirty="0" smtClean="0"/>
              <a:t>Пять – Юпитер, шесть – Сатурн,</a:t>
            </a:r>
          </a:p>
          <a:p>
            <a:r>
              <a:rPr lang="ru-RU" sz="2400" dirty="0" smtClean="0"/>
              <a:t>Семь – Уран, восьмой – Нептун,</a:t>
            </a:r>
          </a:p>
          <a:p>
            <a:r>
              <a:rPr lang="ru-RU" sz="2400" dirty="0" smtClean="0"/>
              <a:t>А за ним уж потом,</a:t>
            </a:r>
          </a:p>
          <a:p>
            <a:r>
              <a:rPr lang="ru-RU" sz="2400" dirty="0" smtClean="0"/>
              <a:t>Девять – дальше всех планета – Плутон.</a:t>
            </a:r>
          </a:p>
          <a:p>
            <a:r>
              <a:rPr lang="ru-RU" sz="2000" dirty="0" smtClean="0"/>
              <a:t>(Загибаем пальцы по одному.)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8768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620688"/>
            <a:ext cx="511256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Подснежник:</a:t>
            </a:r>
          </a:p>
          <a:p>
            <a:r>
              <a:rPr lang="ru-RU" sz="2400" dirty="0" smtClean="0"/>
              <a:t>Нежный цветок появился в лесу.</a:t>
            </a:r>
          </a:p>
          <a:p>
            <a:r>
              <a:rPr lang="ru-RU" sz="2000" dirty="0" smtClean="0"/>
              <a:t>(Из кистей обеих рук , соединённых в запястьях – Цветок)</a:t>
            </a:r>
          </a:p>
          <a:p>
            <a:r>
              <a:rPr lang="ru-RU" sz="2400" dirty="0" smtClean="0"/>
              <a:t>Первым встречает он солнце , тепло и весну.</a:t>
            </a:r>
          </a:p>
          <a:p>
            <a:r>
              <a:rPr lang="ru-RU" sz="2000" dirty="0" smtClean="0"/>
              <a:t>(«Солнышко» из обеих рук)</a:t>
            </a:r>
            <a:endParaRPr lang="ru-RU" sz="2400" dirty="0" smtClean="0"/>
          </a:p>
          <a:p>
            <a:r>
              <a:rPr lang="ru-RU" sz="2400" dirty="0" smtClean="0"/>
              <a:t>Утром весенним открыл лепесток</a:t>
            </a:r>
          </a:p>
          <a:p>
            <a:r>
              <a:rPr lang="ru-RU" sz="2400" dirty="0" smtClean="0"/>
              <a:t>(</a:t>
            </a:r>
            <a:r>
              <a:rPr lang="ru-RU" sz="2000" dirty="0" smtClean="0"/>
              <a:t>Пальчики разжимаем)</a:t>
            </a:r>
            <a:endParaRPr lang="ru-RU" sz="2400" dirty="0" smtClean="0"/>
          </a:p>
          <a:p>
            <a:r>
              <a:rPr lang="ru-RU" sz="2400" dirty="0" smtClean="0"/>
              <a:t>С мягкой землицей его корешки.</a:t>
            </a:r>
          </a:p>
          <a:p>
            <a:r>
              <a:rPr lang="ru-RU" sz="2400" dirty="0" smtClean="0"/>
              <a:t>(</a:t>
            </a:r>
            <a:r>
              <a:rPr lang="ru-RU" sz="2000" dirty="0" smtClean="0"/>
              <a:t>Соединить ладони тыльными сторонами , пальцы опустить вниз)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2294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536" y="398113"/>
            <a:ext cx="705678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Тише , тише не шумите:</a:t>
            </a:r>
          </a:p>
          <a:p>
            <a:r>
              <a:rPr lang="ru-RU" sz="2400" dirty="0" smtClean="0"/>
              <a:t>Этот пальчик хочет спать</a:t>
            </a:r>
          </a:p>
          <a:p>
            <a:r>
              <a:rPr lang="ru-RU" sz="2400" dirty="0" smtClean="0"/>
              <a:t>Этот пальчик лег в кровать</a:t>
            </a:r>
          </a:p>
          <a:p>
            <a:r>
              <a:rPr lang="ru-RU" sz="2400" dirty="0" smtClean="0"/>
              <a:t>Этот пальчик чуть вздремнул</a:t>
            </a:r>
          </a:p>
          <a:p>
            <a:r>
              <a:rPr lang="ru-RU" sz="2400" dirty="0" smtClean="0"/>
              <a:t>Этот пальчик уж уснул</a:t>
            </a:r>
          </a:p>
          <a:p>
            <a:r>
              <a:rPr lang="ru-RU" sz="2400" dirty="0" smtClean="0"/>
              <a:t>Этот крепко – крепко спит</a:t>
            </a:r>
          </a:p>
          <a:p>
            <a:r>
              <a:rPr lang="ru-RU" sz="2000" dirty="0" smtClean="0"/>
              <a:t>(Загибать пальчики по очереди , начиная с большого)</a:t>
            </a:r>
          </a:p>
          <a:p>
            <a:r>
              <a:rPr lang="ru-RU" sz="2400" dirty="0" smtClean="0"/>
              <a:t>Тише , тише не шумите . . .</a:t>
            </a:r>
          </a:p>
          <a:p>
            <a:r>
              <a:rPr lang="ru-RU" sz="2000" dirty="0" smtClean="0"/>
              <a:t>(Погрозить пальцем)</a:t>
            </a:r>
          </a:p>
          <a:p>
            <a:r>
              <a:rPr lang="ru-RU" sz="2400" dirty="0" smtClean="0"/>
              <a:t>Солнце красное взойдет,</a:t>
            </a:r>
          </a:p>
          <a:p>
            <a:r>
              <a:rPr lang="ru-RU" sz="2400" dirty="0" smtClean="0"/>
              <a:t>Утро ясное придет,</a:t>
            </a:r>
          </a:p>
          <a:p>
            <a:r>
              <a:rPr lang="ru-RU" sz="2400" dirty="0" smtClean="0"/>
              <a:t>Будут птицы щебетать,</a:t>
            </a:r>
          </a:p>
          <a:p>
            <a:r>
              <a:rPr lang="ru-RU" sz="2400" dirty="0" smtClean="0"/>
              <a:t>Будут пальчики вставать!</a:t>
            </a:r>
          </a:p>
          <a:p>
            <a:r>
              <a:rPr lang="ru-RU" sz="2000" dirty="0" smtClean="0"/>
              <a:t>(Разогнуть кулачек)</a:t>
            </a:r>
          </a:p>
        </p:txBody>
      </p:sp>
    </p:spTree>
    <p:extLst>
      <p:ext uri="{BB962C8B-B14F-4D97-AF65-F5344CB8AC3E}">
        <p14:creationId xmlns:p14="http://schemas.microsoft.com/office/powerpoint/2010/main" val="357311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5736" y="404664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Спасибо </a:t>
            </a:r>
            <a:r>
              <a:rPr lang="ru-RU" sz="3600" smtClean="0">
                <a:solidFill>
                  <a:schemeClr val="accent4">
                    <a:lumMod val="75000"/>
                  </a:schemeClr>
                </a:solidFill>
              </a:rPr>
              <a:t>за внимание!!!</a:t>
            </a:r>
            <a:endParaRPr lang="ru-RU" sz="360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4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346</Words>
  <Application>Microsoft Office PowerPoint</Application>
  <PresentationFormat>Экран (4:3)</PresentationFormat>
  <Paragraphs>62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4</cp:revision>
  <dcterms:created xsi:type="dcterms:W3CDTF">2022-05-17T06:28:25Z</dcterms:created>
  <dcterms:modified xsi:type="dcterms:W3CDTF">2022-05-17T07:10:00Z</dcterms:modified>
</cp:coreProperties>
</file>