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0" r:id="rId4"/>
    <p:sldId id="258" r:id="rId5"/>
    <p:sldId id="259" r:id="rId6"/>
    <p:sldId id="262" r:id="rId7"/>
    <p:sldId id="263" r:id="rId8"/>
    <p:sldId id="266" r:id="rId9"/>
    <p:sldId id="267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2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434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1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91799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620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8223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649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333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22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066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086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556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72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759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050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359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519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53583-2CD5-441A-B82B-758B2FBB301B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3605F0E-36E3-43D4-95D0-93231F16F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967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75207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942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85" y="553452"/>
            <a:ext cx="10058400" cy="5657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8046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70324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95" y="-602930"/>
            <a:ext cx="9929611" cy="69877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1540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35" y="0"/>
            <a:ext cx="11766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1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41810"/>
            <a:ext cx="8869252" cy="6136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457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0" y="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19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88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969" y="9625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35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69" y="625642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641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43</TotalTime>
  <Words>0</Words>
  <Application>Microsoft Office PowerPoint</Application>
  <PresentationFormat>Широкоэкранный</PresentationFormat>
  <Paragraphs>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2021-12-21T10:55:40Z</dcterms:created>
  <dcterms:modified xsi:type="dcterms:W3CDTF">2021-12-24T09:23:43Z</dcterms:modified>
</cp:coreProperties>
</file>