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7"/>
  </p:notesMasterIdLst>
  <p:sldIdLst>
    <p:sldId id="256" r:id="rId2"/>
    <p:sldId id="263" r:id="rId3"/>
    <p:sldId id="257" r:id="rId4"/>
    <p:sldId id="260" r:id="rId5"/>
    <p:sldId id="261" r:id="rId6"/>
    <p:sldId id="264" r:id="rId7"/>
    <p:sldId id="265" r:id="rId8"/>
    <p:sldId id="266" r:id="rId9"/>
    <p:sldId id="267" r:id="rId10"/>
    <p:sldId id="262" r:id="rId11"/>
    <p:sldId id="259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76" r:id="rId22"/>
    <p:sldId id="277" r:id="rId23"/>
    <p:sldId id="278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6991D-5388-4774-87CA-2CC7923E149B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7A2DC-59A8-4F21-95E1-A69281AC3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936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7A2DC-59A8-4F21-95E1-A69281AC390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229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574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678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9792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4382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9049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861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092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580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74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790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729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196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43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8010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640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313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201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7703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Экскурсия</a:t>
            </a:r>
            <a:endParaRPr lang="ru-RU" sz="8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429000"/>
            <a:ext cx="6600451" cy="2808312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135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«Весна в Коломне</a:t>
            </a:r>
            <a:r>
              <a:rPr lang="ru-RU" sz="135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»</a:t>
            </a:r>
          </a:p>
          <a:p>
            <a:pPr algn="ctr"/>
            <a:r>
              <a:rPr lang="ru-RU" sz="67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Воспитатель: Сычева </a:t>
            </a:r>
            <a:r>
              <a:rPr lang="ru-RU" sz="59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Е.В</a:t>
            </a:r>
            <a:r>
              <a:rPr lang="ru-RU" sz="128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.</a:t>
            </a:r>
          </a:p>
          <a:p>
            <a:pPr algn="ctr"/>
            <a:r>
              <a:rPr lang="ru-RU" sz="4200" b="1" dirty="0" err="1" smtClean="0">
                <a:solidFill>
                  <a:srgbClr val="C00000"/>
                </a:solidFill>
                <a:latin typeface="Arno Pro Caption" pitchFamily="18" charset="0"/>
              </a:rPr>
              <a:t>Г.о</a:t>
            </a:r>
            <a:r>
              <a:rPr lang="ru-RU" sz="4200" b="1" dirty="0" smtClean="0">
                <a:solidFill>
                  <a:srgbClr val="C00000"/>
                </a:solidFill>
                <a:latin typeface="Arno Pro Caption" pitchFamily="18" charset="0"/>
              </a:rPr>
              <a:t> Коломна 2022 учебный год</a:t>
            </a:r>
            <a:endParaRPr lang="ru-RU" sz="4200" b="1" dirty="0">
              <a:solidFill>
                <a:srgbClr val="C00000"/>
              </a:solidFill>
              <a:latin typeface="Arno Pro Captio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5890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PTSans"/>
              </a:rPr>
              <a:t>Муниципальное бюджетное дошкольное </a:t>
            </a:r>
            <a:r>
              <a:rPr lang="ru-RU" dirty="0" smtClean="0">
                <a:latin typeface="PTSans"/>
              </a:rPr>
              <a:t>образовательное учреждение детский сад компенсирующего вида «Лучики»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6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Музей Боевой Славы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01752"/>
            <a:ext cx="4104456" cy="2847856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9" y="4048689"/>
            <a:ext cx="4125518" cy="280091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463" y="955657"/>
            <a:ext cx="4572000" cy="304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72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Брусенский монастырь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70" y="1196752"/>
            <a:ext cx="4216685" cy="280831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175" y="2955762"/>
            <a:ext cx="3197225" cy="2129164"/>
          </a:xfrm>
        </p:spPr>
      </p:pic>
      <p:sp>
        <p:nvSpPr>
          <p:cNvPr id="6" name="Прямоугольник 5"/>
          <p:cNvSpPr/>
          <p:nvPr/>
        </p:nvSpPr>
        <p:spPr>
          <a:xfrm>
            <a:off x="214282" y="6072206"/>
            <a:ext cx="5715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91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Бобренев монастырь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1" y="1844824"/>
            <a:ext cx="7696537" cy="5329853"/>
          </a:xfrm>
        </p:spPr>
      </p:pic>
    </p:spTree>
    <p:extLst>
      <p:ext uri="{BB962C8B-B14F-4D97-AF65-F5344CB8AC3E}">
        <p14:creationId xmlns:p14="http://schemas.microsoft.com/office/powerpoint/2010/main" val="427114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8866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Староголутвинский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монастырь</a:t>
            </a:r>
            <a:endParaRPr lang="ru-RU" sz="3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12776"/>
            <a:ext cx="6620024" cy="4965018"/>
          </a:xfrm>
        </p:spPr>
      </p:pic>
    </p:spTree>
    <p:extLst>
      <p:ext uri="{BB962C8B-B14F-4D97-AF65-F5344CB8AC3E}">
        <p14:creationId xmlns:p14="http://schemas.microsoft.com/office/powerpoint/2010/main" val="161548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28079" y="491926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Новоголутвинский</a:t>
            </a:r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монастырь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7528171" cy="4805484"/>
          </a:xfrm>
        </p:spPr>
      </p:pic>
    </p:spTree>
    <p:extLst>
      <p:ext uri="{BB962C8B-B14F-4D97-AF65-F5344CB8AC3E}">
        <p14:creationId xmlns:p14="http://schemas.microsoft.com/office/powerpoint/2010/main" val="38698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Улицы Коломны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99467"/>
            <a:ext cx="4601633" cy="34512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275" y="3853767"/>
            <a:ext cx="4459404" cy="297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2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Улицы Коломны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196753"/>
            <a:ext cx="3960440" cy="26310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795988"/>
            <a:ext cx="5364088" cy="303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83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1665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Улицы Коломны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08" y="1340769"/>
            <a:ext cx="4628316" cy="30963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861048"/>
            <a:ext cx="4217289" cy="281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Улицы Коломны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4239902" cy="30963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284984"/>
            <a:ext cx="4495380" cy="335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1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8866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Краеведческий музей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00808"/>
            <a:ext cx="6596020" cy="4947016"/>
          </a:xfrm>
        </p:spPr>
      </p:pic>
    </p:spTree>
    <p:extLst>
      <p:ext uri="{BB962C8B-B14F-4D97-AF65-F5344CB8AC3E}">
        <p14:creationId xmlns:p14="http://schemas.microsoft.com/office/powerpoint/2010/main" val="12892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Река Москва-река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480720" cy="4860540"/>
          </a:xfrm>
        </p:spPr>
      </p:pic>
    </p:spTree>
    <p:extLst>
      <p:ext uri="{BB962C8B-B14F-4D97-AF65-F5344CB8AC3E}">
        <p14:creationId xmlns:p14="http://schemas.microsoft.com/office/powerpoint/2010/main" val="10162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Конькобежный центр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47" y="2235567"/>
            <a:ext cx="6917106" cy="4592958"/>
          </a:xfrm>
        </p:spPr>
      </p:pic>
    </p:spTree>
    <p:extLst>
      <p:ext uri="{BB962C8B-B14F-4D97-AF65-F5344CB8AC3E}">
        <p14:creationId xmlns:p14="http://schemas.microsoft.com/office/powerpoint/2010/main" val="111556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Соборная площадь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2155190"/>
            <a:ext cx="6591300" cy="3735070"/>
          </a:xfrm>
        </p:spPr>
      </p:pic>
    </p:spTree>
    <p:extLst>
      <p:ext uri="{BB962C8B-B14F-4D97-AF65-F5344CB8AC3E}">
        <p14:creationId xmlns:p14="http://schemas.microsoft.com/office/powerpoint/2010/main" val="80241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Блюдечко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4110732" cy="3083049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175" y="2821385"/>
            <a:ext cx="3197225" cy="2397918"/>
          </a:xfrm>
        </p:spPr>
      </p:pic>
    </p:spTree>
    <p:extLst>
      <p:ext uri="{BB962C8B-B14F-4D97-AF65-F5344CB8AC3E}">
        <p14:creationId xmlns:p14="http://schemas.microsoft.com/office/powerpoint/2010/main" val="52861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Памятники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3822700" cy="254846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90975"/>
            <a:ext cx="3822700" cy="286702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988840"/>
            <a:ext cx="446449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4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Мосты через реку Оку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4182740" cy="300411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933056"/>
            <a:ext cx="4071190" cy="2714126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813" y="1196752"/>
            <a:ext cx="468834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7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Любимая Коломна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7" y="2564904"/>
            <a:ext cx="8265463" cy="4137323"/>
          </a:xfrm>
        </p:spPr>
      </p:pic>
    </p:spTree>
    <p:extLst>
      <p:ext uri="{BB962C8B-B14F-4D97-AF65-F5344CB8AC3E}">
        <p14:creationId xmlns:p14="http://schemas.microsoft.com/office/powerpoint/2010/main" val="86289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Река Коломенка</a:t>
            </a:r>
            <a:r>
              <a:rPr lang="ru-RU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Monotype Corsiva" pitchFamily="66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811151" cy="5057434"/>
          </a:xfrm>
        </p:spPr>
      </p:pic>
    </p:spTree>
    <p:extLst>
      <p:ext uri="{BB962C8B-B14F-4D97-AF65-F5344CB8AC3E}">
        <p14:creationId xmlns:p14="http://schemas.microsoft.com/office/powerpoint/2010/main" val="89333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 txBox="1">
            <a:spLocks noGrp="1"/>
          </p:cNvSpPr>
          <p:nvPr>
            <p:ph type="title"/>
          </p:nvPr>
        </p:nvSpPr>
        <p:spPr>
          <a:xfrm>
            <a:off x="457200" y="641526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Река Ока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7460898" cy="4980409"/>
          </a:xfrm>
        </p:spPr>
      </p:pic>
    </p:spTree>
    <p:extLst>
      <p:ext uri="{BB962C8B-B14F-4D97-AF65-F5344CB8AC3E}">
        <p14:creationId xmlns:p14="http://schemas.microsoft.com/office/powerpoint/2010/main" val="238621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457200" y="610749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Грановитая  башня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0768"/>
            <a:ext cx="7463018" cy="4944249"/>
          </a:xfrm>
        </p:spPr>
      </p:pic>
    </p:spTree>
    <p:extLst>
      <p:ext uri="{BB962C8B-B14F-4D97-AF65-F5344CB8AC3E}">
        <p14:creationId xmlns:p14="http://schemas.microsoft.com/office/powerpoint/2010/main" val="21620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Маринкина башня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84784"/>
            <a:ext cx="7304059" cy="4846547"/>
          </a:xfrm>
        </p:spPr>
      </p:pic>
    </p:spTree>
    <p:extLst>
      <p:ext uri="{BB962C8B-B14F-4D97-AF65-F5344CB8AC3E}">
        <p14:creationId xmlns:p14="http://schemas.microsoft.com/office/powerpoint/2010/main" val="40487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0160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Мемориальный парк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08" y="1368756"/>
            <a:ext cx="3822700" cy="2867025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86105"/>
            <a:ext cx="3822700" cy="2867025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9" y="4126450"/>
            <a:ext cx="4032448" cy="293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54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Парк Мира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2955268"/>
            <a:ext cx="3197225" cy="2130151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27014"/>
            <a:ext cx="4038724" cy="2688275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3798703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4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Башни Кремля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830207"/>
            <a:ext cx="3822700" cy="2867025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860526"/>
            <a:ext cx="3822700" cy="254482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73808"/>
            <a:ext cx="3556000" cy="2667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6" y="3717032"/>
            <a:ext cx="3556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5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202</TotalTime>
  <Words>78</Words>
  <Application>Microsoft Office PowerPoint</Application>
  <PresentationFormat>Экран (4:3)</PresentationFormat>
  <Paragraphs>30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Arno Pro Caption</vt:lpstr>
      <vt:lpstr>Calibri</vt:lpstr>
      <vt:lpstr>Century Gothic</vt:lpstr>
      <vt:lpstr>Monotype Corsiva</vt:lpstr>
      <vt:lpstr>PTSans</vt:lpstr>
      <vt:lpstr>Wingdings 3</vt:lpstr>
      <vt:lpstr>Легкий дым</vt:lpstr>
      <vt:lpstr>Экскурсия</vt:lpstr>
      <vt:lpstr>Река Москва-река</vt:lpstr>
      <vt:lpstr>Река Коломенка </vt:lpstr>
      <vt:lpstr>Река Ока</vt:lpstr>
      <vt:lpstr>Грановитая  башня</vt:lpstr>
      <vt:lpstr>Маринкина башня</vt:lpstr>
      <vt:lpstr>Мемориальный парк</vt:lpstr>
      <vt:lpstr>Парк Мира</vt:lpstr>
      <vt:lpstr>Башни Кремля</vt:lpstr>
      <vt:lpstr>Музей Боевой Славы</vt:lpstr>
      <vt:lpstr>Брусенский монастырь</vt:lpstr>
      <vt:lpstr>Бобренев монастырь</vt:lpstr>
      <vt:lpstr>Староголутвинский монастырь</vt:lpstr>
      <vt:lpstr>Новоголутвинский монастырь</vt:lpstr>
      <vt:lpstr>Улицы Коломны</vt:lpstr>
      <vt:lpstr>Улицы Коломны</vt:lpstr>
      <vt:lpstr>Улицы Коломны</vt:lpstr>
      <vt:lpstr>Улицы Коломны</vt:lpstr>
      <vt:lpstr>Краеведческий музей</vt:lpstr>
      <vt:lpstr>Конькобежный центр</vt:lpstr>
      <vt:lpstr>Соборная площадь</vt:lpstr>
      <vt:lpstr>Блюдечко</vt:lpstr>
      <vt:lpstr>Памятники</vt:lpstr>
      <vt:lpstr>Мосты через реку Оку</vt:lpstr>
      <vt:lpstr>Любимая Коломна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cp:lastModifiedBy>Ольга</cp:lastModifiedBy>
  <cp:revision>25</cp:revision>
  <dcterms:modified xsi:type="dcterms:W3CDTF">2022-05-17T09:41:15Z</dcterms:modified>
</cp:coreProperties>
</file>