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D3B47E-0831-C020-0135-0469D28FB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05B177-983B-1619-5D18-DD8C290CB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DDD24B-50DB-DC8A-878A-00DA2B99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34F8AD-9B22-5E0D-5B97-C3F61DD88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9CA9F7-3A38-B2E7-9350-98DA35560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229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618B2-5B50-B392-6DFF-7120B3713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B3D656-037B-7835-ECC1-6466BE2CB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8A0D81-2FD1-59A9-7357-A1BBAE0C9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37E619-ED1D-9A72-9561-6FE9F30B3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380227-0838-78EE-28F2-D3267E843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966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4E94F74-7110-00A5-86C1-087460D5DC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57495E-C296-AA2C-930C-1787882598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A48533-0314-2046-EFB4-F64F1FC01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110EA5-2964-25BE-76FB-75745FAB7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B5935F-8C37-4526-7B68-74C548073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70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12249-19AF-685D-FB6F-F1DAFD401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E7803E-1D84-1A59-CFA1-458284188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BD9D1F-A430-EF15-BD2F-B3382F5BF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4E6FA0-67BF-6273-B595-2BC933F28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A58397-8122-47E1-70C2-56C421493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03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155C83-25CF-17AF-8F7B-CD6A794DB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5AEAFD-BE77-282D-2583-1E8A58AEC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D5AC3E-8EA1-C7F9-1BEB-A8FD6D22C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B2B600-A978-06AC-EE7F-561381FBC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DE79B8-C439-9E42-4364-C28EA14B8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364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D7E44-3071-247B-DE9E-66E4FACC6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803AF3-59D2-F564-7426-054803918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EE4FDE-EA31-004C-DBAF-8B0EE463FF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B75981-DF61-DA0D-F627-4085F8351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F1EAEC-7DA3-B9D5-958F-E03743DED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A53F64-F2F8-4126-C67D-239E695EA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75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ECDEC-BF23-1052-50E7-77B46B8BB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AB1635-EDF6-E48C-22E6-C378D4487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267165-5E91-D45E-60CD-E3A867319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113BB3-8630-B5DB-4309-A3AFCF51F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8A93611-B35E-62F8-D325-FA26902CC6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1D9C2E1-46DE-6E05-134F-6C1DA0229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CBF538-48C7-DEC6-D4DE-10B7133BA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40AA5B8-4EB2-ECF9-F194-9F4A4B982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91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32002-E62A-E03F-A9D1-E1C5E3622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AB245BF-F1F0-9789-E4A8-BB7DDF90C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6EB98C8-CAF0-339D-68FD-5D1E4B226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B3AE349-67C7-3376-AA25-7E6EDF976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582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93D724F-ED90-34C6-F1F1-3134E78E8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E92038B-1FDE-325C-BCC4-CD3ACF79C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9D8B8EE-AF56-8AC5-E230-2C84C7E2D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056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064471-4576-7A38-A199-5AFC61310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D7E2E6-B76B-3EE5-2C80-F7B66979B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45A4C45-DA24-870E-00A6-79A31DD06B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F5D5E9-4597-C999-89B9-7459F00B7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212286-9A91-C18A-016D-D1BBF8A4B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C4B5D7-9A7D-CBA8-B8CA-0E1829536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178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E2EB2-C18D-38EF-4263-F9D8FD664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2B47DFF-A2A0-367A-74D8-E7AE557DFF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7D754F-7F87-F80A-8D61-AD58FDCFE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7AC914-2BA0-F99B-33E4-FBBDE10F6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02FC7E-7023-CE77-E158-D91C18850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C141D2-89E0-8E82-B303-6342EDF8C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57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F3BEE-E9AD-E696-6BB0-A0BAF2CA5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69C197-8EC7-A115-EE4C-1921F29B5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0BBEF8-C266-A6B5-7A60-73E0B20843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2E2C1-BECF-4157-B382-C0F9ABF380EE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299E4F-1970-4F76-87C2-8E787119CC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C1ACEB-6B9A-47A8-2129-1D6ABF6DE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9932C-3CE2-44EB-B803-24D4BF7055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4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36D446-1E34-B011-2A28-B9484F631B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Мастер класс для педагогов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BE3817-9082-8D2D-F027-7438DDAAAC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7200" dirty="0" err="1"/>
              <a:t>Квилинг</a:t>
            </a:r>
            <a:endParaRPr lang="ru-RU" sz="7200" dirty="0"/>
          </a:p>
          <a:p>
            <a:r>
              <a:rPr lang="ru-RU" sz="1600" dirty="0"/>
              <a:t>Воспитатель: Граф Наталия Викторовна</a:t>
            </a:r>
          </a:p>
          <a:p>
            <a:r>
              <a:rPr lang="ru-RU" sz="1600" dirty="0"/>
              <a:t>МКДОУ 249 «Колобок»</a:t>
            </a:r>
          </a:p>
        </p:txBody>
      </p:sp>
    </p:spTree>
    <p:extLst>
      <p:ext uri="{BB962C8B-B14F-4D97-AF65-F5344CB8AC3E}">
        <p14:creationId xmlns:p14="http://schemas.microsoft.com/office/powerpoint/2010/main" val="2077050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51C16E-1FF4-8D44-3F29-A14B5BD69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231900"/>
            <a:ext cx="5334000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293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F2C5E4-2367-6BBA-7C94-4E73E4306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828800"/>
            <a:ext cx="42672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21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1DA598-61D5-3916-9BE1-FF792319F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228600"/>
            <a:ext cx="4267200" cy="32004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FA814C-0067-B1CA-82E5-8DEB295240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00" y="228600"/>
            <a:ext cx="42672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01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CB58F8-69F0-3413-1F50-EFDF70ECC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19300"/>
            <a:ext cx="42672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41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BF88CA-6635-9D80-128F-1239CE0CD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Что такое квиллинг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A4081F-DB00-A190-CD07-40EF1BC663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История возникновения квиллинга очень интересна и многогранна. Само слово имеет английские корни и в переводе означает «птичье перо». И это неслучайно. «Кирпичики», которые с помощью этой техники делают из бумаги, по форме похожи на птичьи перья. Также известно что средневековые монахи, которые одни из первых стали создавать квиллинг-фигуры, скручивали полоски бумаги с помощью птичьего пера.</a:t>
            </a:r>
          </a:p>
          <a:p>
            <a:r>
              <a:rPr lang="ru-RU" dirty="0"/>
              <a:t>Квиллинг также называют </a:t>
            </a:r>
            <a:r>
              <a:rPr lang="ru-RU" dirty="0" err="1"/>
              <a:t>бумагокручением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5397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0059A6-9FDC-2F53-73CA-1FECF101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История возникновения квиллинга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A88E67-1E69-B39A-82F4-F4EE4EF03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 медальонов и кулонов. филигранной обработке бумаги было известно еще в Древнем Египте, жители которого для изготовления фигурок использовали папирус. В 16 веке это искусство появилось и в Европе. В частности французские и итальянские монахи с помощью  техники квиллинг мастерили маленькие поделки, а потом ими украшали и обрамляли иконы. Также эту технику использовали в создании медальонов и кулонов.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66988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ACDAE0-200E-D738-9CA5-D27AAB73A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100" y="1343025"/>
            <a:ext cx="121031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03F51C-F95A-E29F-65FC-2B07C8E26D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299700" cy="5811838"/>
          </a:xfrm>
        </p:spPr>
      </p:pic>
    </p:spTree>
    <p:extLst>
      <p:ext uri="{BB962C8B-B14F-4D97-AF65-F5344CB8AC3E}">
        <p14:creationId xmlns:p14="http://schemas.microsoft.com/office/powerpoint/2010/main" val="81223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6E30506-C9A3-4C93-5D2A-75F520CB2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Добравшись до Англии, квиллинг стал очень популярным среди </a:t>
            </a:r>
            <a:r>
              <a:rPr lang="ru-RU" dirty="0" err="1"/>
              <a:t>передставительниц</a:t>
            </a:r>
            <a:r>
              <a:rPr lang="ru-RU" dirty="0"/>
              <a:t> знатных семей. На тот момент стоимость бумаги, особенно цветной и высококачественной, была очень высока, поэтому этот вид рукоделия был предметом увлечения дам только из высших слоев общества. Даже некоторые коронованные особы увлекались этим искусством. В </a:t>
            </a:r>
            <a:r>
              <a:rPr lang="ru-RU" dirty="0" err="1"/>
              <a:t>часности</a:t>
            </a:r>
            <a:r>
              <a:rPr lang="ru-RU" dirty="0"/>
              <a:t> дочь Георга 2, Элизабет, часами занималась созданием бумажных шедевров.</a:t>
            </a:r>
          </a:p>
        </p:txBody>
      </p:sp>
    </p:spTree>
    <p:extLst>
      <p:ext uri="{BB962C8B-B14F-4D97-AF65-F5344CB8AC3E}">
        <p14:creationId xmlns:p14="http://schemas.microsoft.com/office/powerpoint/2010/main" val="1716031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AD9DB06-3D4A-4863-A942-6FA0C3F95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Спустя несколько лет принцесса Англии, Елизавета, возродила квиллинг. Она увлеклась этим хобби. Многие творения Елизаветы стали экспонатами лондонских музеев.</a:t>
            </a:r>
          </a:p>
        </p:txBody>
      </p:sp>
    </p:spTree>
    <p:extLst>
      <p:ext uri="{BB962C8B-B14F-4D97-AF65-F5344CB8AC3E}">
        <p14:creationId xmlns:p14="http://schemas.microsoft.com/office/powerpoint/2010/main" val="1367408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775B9E-0161-8D2B-B6EF-BC8F06BBE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0" y="908304"/>
            <a:ext cx="5116068" cy="567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17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96E16B-FD44-C112-70BC-FAD2BBA5D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1117600"/>
            <a:ext cx="6667500" cy="494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832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A68DBE-F861-AD32-33DB-4F0894A33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04800"/>
            <a:ext cx="67056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689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Широкоэкранный</PresentationFormat>
  <Paragraphs>11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Мастер класс для педагогов </vt:lpstr>
      <vt:lpstr>Что такое квиллинг</vt:lpstr>
      <vt:lpstr>История возникновения квиллинга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класс для педагогов </dc:title>
  <dc:creator>user</dc:creator>
  <cp:lastModifiedBy>user</cp:lastModifiedBy>
  <cp:revision>1</cp:revision>
  <dcterms:created xsi:type="dcterms:W3CDTF">2022-05-17T09:42:36Z</dcterms:created>
  <dcterms:modified xsi:type="dcterms:W3CDTF">2022-05-17T09:42:39Z</dcterms:modified>
</cp:coreProperties>
</file>