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48"/>
  </p:notesMasterIdLst>
  <p:sldIdLst>
    <p:sldId id="258" r:id="rId2"/>
    <p:sldId id="305" r:id="rId3"/>
    <p:sldId id="306" r:id="rId4"/>
    <p:sldId id="307" r:id="rId5"/>
    <p:sldId id="308" r:id="rId6"/>
    <p:sldId id="256" r:id="rId7"/>
    <p:sldId id="304" r:id="rId8"/>
    <p:sldId id="309" r:id="rId9"/>
    <p:sldId id="271" r:id="rId10"/>
    <p:sldId id="272" r:id="rId11"/>
    <p:sldId id="273" r:id="rId12"/>
    <p:sldId id="280" r:id="rId13"/>
    <p:sldId id="274" r:id="rId14"/>
    <p:sldId id="275" r:id="rId15"/>
    <p:sldId id="276" r:id="rId16"/>
    <p:sldId id="277" r:id="rId17"/>
    <p:sldId id="310" r:id="rId18"/>
    <p:sldId id="278" r:id="rId19"/>
    <p:sldId id="279" r:id="rId20"/>
    <p:sldId id="281" r:id="rId21"/>
    <p:sldId id="282" r:id="rId22"/>
    <p:sldId id="283" r:id="rId23"/>
    <p:sldId id="285" r:id="rId24"/>
    <p:sldId id="286" r:id="rId25"/>
    <p:sldId id="297" r:id="rId26"/>
    <p:sldId id="287" r:id="rId27"/>
    <p:sldId id="303" r:id="rId28"/>
    <p:sldId id="288" r:id="rId29"/>
    <p:sldId id="316" r:id="rId30"/>
    <p:sldId id="289" r:id="rId31"/>
    <p:sldId id="318" r:id="rId32"/>
    <p:sldId id="290" r:id="rId33"/>
    <p:sldId id="292" r:id="rId34"/>
    <p:sldId id="291" r:id="rId35"/>
    <p:sldId id="317" r:id="rId36"/>
    <p:sldId id="311" r:id="rId37"/>
    <p:sldId id="295" r:id="rId38"/>
    <p:sldId id="300" r:id="rId39"/>
    <p:sldId id="302" r:id="rId40"/>
    <p:sldId id="298" r:id="rId41"/>
    <p:sldId id="294" r:id="rId42"/>
    <p:sldId id="312" r:id="rId43"/>
    <p:sldId id="315" r:id="rId44"/>
    <p:sldId id="314" r:id="rId45"/>
    <p:sldId id="313" r:id="rId46"/>
    <p:sldId id="266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89DE607-2E81-4607-9287-DAEA187B1E50}" type="datetimeFigureOut">
              <a:rPr lang="ru-RU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76DA6B0-F3E1-486E-A446-C4B255CEA5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9602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ECEE7F2-0A28-4451-957A-2F025B4AA95B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5667F7F-155A-4D5C-98A2-07840AC7F9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3103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4CC923-B9C8-4AA3-AADA-9434F9EE4A2F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193E6D-76D5-4446-B4F7-9961C72DC6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780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A75BC3-6A92-4D84-8CC7-B3E86F3C203F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4A70FE-EF90-4CD9-B2C3-C86610E622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657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BCD372-3769-4DAF-8820-FDA9B83CA9FA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A531B-1EB4-47A1-AE85-8E698B0C68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221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F6BEA-65B4-4F89-816D-9C24B58A2BBF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31F46C-9B3A-44EC-AAA1-68C9B63A25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342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A9848-87A5-4EE9-86F1-FB5D87FCA1A2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12D7E2-6507-4772-80FC-C9B6084CD2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620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62621A-1815-44E7-A70D-DD2D13309D00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32FA03-2115-48FD-8E65-3E0A050E75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470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8B49FE-6CC2-41B4-8D60-2EEC15891D00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03248E-EDD7-487C-84DA-0CEEEE3591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656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14C5F0-0361-4654-92C3-59964283BA6B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0EBB68-1C6B-4E4B-84F9-A13F188C0F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201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07EB8-DBDD-4452-A4E1-D1B5E7BEA474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34056A-5371-4624-A115-C8C11D5E4B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1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BC337A-809D-474B-848C-805BB81B2D6E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4FBF29-118D-472C-9AC5-3789A4BF03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693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532FBC99-7977-4F05-B006-D64B684B0776}" type="datetimeFigureOut">
              <a:rPr lang="ru-RU" smtClean="0"/>
              <a:pPr>
                <a:defRPr/>
              </a:pPr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CCBDB99D-AED2-4526-BF92-DCA28DAFA3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18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2051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71438" y="0"/>
            <a:ext cx="9144001" cy="6858000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9284BA-9471-4DD6-9EE0-A123E99113B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2052" name="Прямоугольник 3"/>
          <p:cNvSpPr>
            <a:spLocks noChangeArrowheads="1"/>
          </p:cNvSpPr>
          <p:nvPr/>
        </p:nvSpPr>
        <p:spPr bwMode="auto">
          <a:xfrm>
            <a:off x="642938" y="214313"/>
            <a:ext cx="7715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143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charset="0"/>
              </a:rPr>
              <a:t>    </a:t>
            </a:r>
            <a:r>
              <a:rPr lang="ru-RU" altLang="ru-RU" sz="1800" dirty="0" smtClean="0">
                <a:latin typeface="Arial" charset="0"/>
              </a:rPr>
              <a:t>    Муниципальное бюджетное образовательное учреждение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Arial" charset="0"/>
              </a:rPr>
              <a:t>                              «Кузедеевская школа-интернат»</a:t>
            </a:r>
            <a:endParaRPr lang="ru-RU" altLang="ru-RU" sz="1800" dirty="0"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285992"/>
            <a:ext cx="8143932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Коррекция эмоционально-волевой сферы у детей с ограниченными возможностями здоровья, как средство социализации.</a:t>
            </a:r>
          </a:p>
        </p:txBody>
      </p:sp>
      <p:sp>
        <p:nvSpPr>
          <p:cNvPr id="2056" name="TextBox 5"/>
          <p:cNvSpPr txBox="1">
            <a:spLocks noChangeArrowheads="1"/>
          </p:cNvSpPr>
          <p:nvPr/>
        </p:nvSpPr>
        <p:spPr bwMode="auto">
          <a:xfrm>
            <a:off x="1547813" y="5445125"/>
            <a:ext cx="4054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/>
              <a:t>                           </a:t>
            </a:r>
          </a:p>
          <a:p>
            <a:pPr eaLnBrk="1" hangingPunct="1"/>
            <a:r>
              <a:rPr lang="ru-RU" altLang="ru-RU"/>
              <a:t>                             п. Кузедеево, 2022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 descr="https://mypresentation.ru/documents_6/d716d3cd7b67a56ed82243a703d289d2/img5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t="9018" r="6426" b="3466"/>
          <a:stretch/>
        </p:blipFill>
        <p:spPr bwMode="auto">
          <a:xfrm>
            <a:off x="323528" y="332656"/>
            <a:ext cx="8496944" cy="625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72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psy-files.ru/wp-content/uploads/1/8/1/181a8398dd4e2cee7d0251ab69352c6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73480" cy="6496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87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ds04.infourok.ru/uploads/ex/11cb/000fc93a-53d99ead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72620" cy="66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12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s://psy-files.ru/wp-content/uploads/e/e/5/ee5f65cc1c619fc9475cf6d168b32f5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41" y="244858"/>
            <a:ext cx="8077507" cy="606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5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vip-divan.su/800/600/http/images.myshared.ru/33/1322836/slide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5"/>
            <a:ext cx="8388084" cy="629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84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s://psy-files.ru/wp-content/uploads/7/2/9/7291f43946937d396e260fdd44a0b9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604710" cy="645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1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7110" name="Picture 6" descr="https://psyfiles.ru/wp-content/uploads/a/5/5/a55ae75b2395292a83231a71c12c955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52503" cy="6339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52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5.infourok.ru/uploads/ex/004b/000bd3a2-ef147c5a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04448" cy="645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A531B-1EB4-47A1-AE85-8E698B0C687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18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s://ds04.infourok.ru/uploads/ex/033e/0012c7ed-b577d046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99826" cy="622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5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21" y="260648"/>
            <a:ext cx="8322035" cy="6251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956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present5.com/presentation/3/26596383_166637890.pdf-img/26596383_166637890.pdf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634"/>
            <a:ext cx="8784976" cy="658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9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2" name="Picture 2" descr="https://psy-files.ru/wp-content/uploads/a/8/2/a82f27d730318256c42b6766e596af7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"/>
          <a:stretch/>
        </p:blipFill>
        <p:spPr bwMode="auto">
          <a:xfrm>
            <a:off x="527129" y="260648"/>
            <a:ext cx="8356398" cy="619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41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s://rus-pic.ru/wp-content/uploads/2021/05/rekomendacii_dlja_pedagogov_v_obshhenii_s_giperaktivnymi.._st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4370"/>
            <a:ext cx="7704856" cy="6409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11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s://ds04.infourok.ru/uploads/ex/0609/00117eb0-e6d36ba7/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" t="5655" r="3205" b="4851"/>
          <a:stretch/>
        </p:blipFill>
        <p:spPr bwMode="auto">
          <a:xfrm>
            <a:off x="251520" y="609600"/>
            <a:ext cx="8603679" cy="569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17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https://ds04.infourok.ru/uploads/ex/0f22/001544d1-5474f92a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71925" cy="635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52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07608"/>
            <a:ext cx="7406640" cy="1356360"/>
          </a:xfrm>
        </p:spPr>
        <p:txBody>
          <a:bodyPr/>
          <a:lstStyle/>
          <a:p>
            <a:r>
              <a:rPr lang="ru-RU" dirty="0" smtClean="0"/>
              <a:t>ИГРОТЕРАПИЯ</a:t>
            </a:r>
            <a:endParaRPr lang="ru-RU" dirty="0"/>
          </a:p>
        </p:txBody>
      </p:sp>
      <p:pic>
        <p:nvPicPr>
          <p:cNvPr id="593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54944"/>
            <a:ext cx="5163567" cy="3877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394" name="Picture 2" descr="E:\МО2022\фев 2020 0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6632"/>
            <a:ext cx="4932040" cy="369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33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6361"/>
            <a:ext cx="4393861" cy="3299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1" t="6360" r="11551"/>
          <a:stretch/>
        </p:blipFill>
        <p:spPr>
          <a:xfrm>
            <a:off x="4355976" y="2636912"/>
            <a:ext cx="4320480" cy="39268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284984"/>
            <a:ext cx="26098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5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АРТ-ТЕРАПИЯ</a:t>
            </a:r>
            <a:endParaRPr lang="ru-RU" dirty="0"/>
          </a:p>
        </p:txBody>
      </p:sp>
      <p:pic>
        <p:nvPicPr>
          <p:cNvPr id="624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585659" cy="344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423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E:\МО2022\март 2018 0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325756" cy="399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МО2022\март 2018 08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" t="21074" r="5900" b="7891"/>
          <a:stretch/>
        </p:blipFill>
        <p:spPr bwMode="auto">
          <a:xfrm>
            <a:off x="2699792" y="3068960"/>
            <a:ext cx="6123709" cy="350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1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СКАЗКОТЕРАПИЯ</a:t>
            </a:r>
            <a:endParaRPr lang="ru-RU" dirty="0"/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3398386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16832"/>
            <a:ext cx="3960440" cy="293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08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" t="30396"/>
          <a:stretch/>
        </p:blipFill>
        <p:spPr>
          <a:xfrm>
            <a:off x="1837315" y="3711454"/>
            <a:ext cx="5087030" cy="28110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4" t="13979" r="6323"/>
          <a:stretch/>
        </p:blipFill>
        <p:spPr>
          <a:xfrm>
            <a:off x="4981188" y="415033"/>
            <a:ext cx="3816424" cy="31018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3" t="20261" r="20075" b="8578"/>
          <a:stretch/>
        </p:blipFill>
        <p:spPr>
          <a:xfrm>
            <a:off x="323528" y="196579"/>
            <a:ext cx="2693684" cy="353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9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01b6/0013280d-855c6aa9/img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" t="23961" r="4092" b="14221"/>
          <a:stretch/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38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Музыкотерапия - презентация онлайн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3836"/>
            <a:ext cx="8280920" cy="620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98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" r="15295"/>
          <a:stretch/>
        </p:blipFill>
        <p:spPr bwMode="auto">
          <a:xfrm>
            <a:off x="323528" y="332656"/>
            <a:ext cx="4367284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6"/>
          <a:stretch/>
        </p:blipFill>
        <p:spPr bwMode="auto">
          <a:xfrm>
            <a:off x="4644008" y="1701830"/>
            <a:ext cx="3960440" cy="4936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962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БИБЛИОТЕРАПИЯ</a:t>
            </a:r>
            <a:endParaRPr lang="ru-RU" dirty="0"/>
          </a:p>
        </p:txBody>
      </p:sp>
      <p:pic>
        <p:nvPicPr>
          <p:cNvPr id="56322" name="Picture 2" descr="E:\МО2022\март 2018 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62" y="1556792"/>
            <a:ext cx="2818407" cy="3757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3" name="Picture 3" descr="E:\МО2022\март 2018 0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664" y="836712"/>
            <a:ext cx="302433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E:\МО2022\март 2018 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852936"/>
            <a:ext cx="286231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9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6" name="Picture 2" descr="E:\МО2022\март 2018 1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2841780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7" name="Picture 3" descr="E:\МО2022\фото декабрь2019 2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795" y="567617"/>
            <a:ext cx="4644008" cy="348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8" name="Picture 4" descr="E:\МО2022\фото декабрь2019 2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537012"/>
            <a:ext cx="4427984" cy="332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12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9005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ТРЕНИНГ</a:t>
            </a:r>
            <a:br>
              <a:rPr lang="ru-RU" dirty="0" smtClean="0"/>
            </a:br>
            <a:r>
              <a:rPr lang="ru-RU" dirty="0" smtClean="0"/>
              <a:t>РЕЛАКСАЦИЯ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293096"/>
            <a:ext cx="8686800" cy="17870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8370" name="Picture 2" descr="E:\МО2022\март 2018 2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060848"/>
            <a:ext cx="5868144" cy="440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66728"/>
            <a:ext cx="4662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ПСИХОГИМНАСТИКА</a:t>
            </a:r>
            <a:br>
              <a:rPr lang="ru-RU" sz="36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08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s://images.wbstatic.net/big/new/11620000/11622159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73" y="257979"/>
            <a:ext cx="2858058" cy="381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konit.net/image/cache/catalog/feed_3/14714-330435-1000x10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2" r="16415"/>
          <a:stretch/>
        </p:blipFill>
        <p:spPr bwMode="auto">
          <a:xfrm>
            <a:off x="5815390" y="2057400"/>
            <a:ext cx="2952329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dn1.ozone.ru/multimedia/10054252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600" y="260863"/>
            <a:ext cx="2398526" cy="381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pp.userapi.com/c841320/v841320376/1a51b/vybp0eZ6_z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520" y="3212976"/>
            <a:ext cx="2428007" cy="33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35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giokids.ru/wp-content/uploads/6/0/a/60a157593378cf2adcd16dce2cda8f9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4659"/>
            <a:ext cx="8568952" cy="643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02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МАРАНИЯ</a:t>
            </a:r>
            <a:endParaRPr lang="ru-RU" dirty="0"/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67" y="2032560"/>
            <a:ext cx="3237206" cy="4311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0162"/>
            <a:ext cx="4427952" cy="3324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503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ШТРИХОВКА,КАРАКУЛЯ</a:t>
            </a:r>
            <a:endParaRPr lang="ru-RU" dirty="0"/>
          </a:p>
        </p:txBody>
      </p:sp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27" y="2348880"/>
            <a:ext cx="4098143" cy="307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3" t="4240" r="4808" b="4390"/>
          <a:stretch/>
        </p:blipFill>
        <p:spPr bwMode="auto">
          <a:xfrm rot="18319239">
            <a:off x="5056855" y="1828888"/>
            <a:ext cx="2923309" cy="4364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754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Рисование на стекле</a:t>
            </a:r>
            <a:endParaRPr lang="ru-RU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6864"/>
            <a:ext cx="3398386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3240360" cy="4315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858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present5.com/presentation/62539105_438475562/image-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" t="25158" r="8067" b="4809"/>
          <a:stretch/>
        </p:blipFill>
        <p:spPr bwMode="auto">
          <a:xfrm>
            <a:off x="251520" y="260648"/>
            <a:ext cx="868282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65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РИСОВАНИЕ ПАЛЬЦАМИ</a:t>
            </a: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1222" y="2057400"/>
            <a:ext cx="5376155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522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Манкомания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610386"/>
            <a:ext cx="3882119" cy="2914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2" t="41088" r="27830" b="14322"/>
          <a:stretch/>
        </p:blipFill>
        <p:spPr bwMode="auto">
          <a:xfrm>
            <a:off x="395536" y="1890032"/>
            <a:ext cx="2060974" cy="2721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6632"/>
            <a:ext cx="3996438" cy="3000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027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fs.znanio.ru/d5af0e/54/e8/b11286d4fda814daf0d2bd850c5dce09d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" r="1140" b="5484"/>
          <a:stretch/>
        </p:blipFill>
        <p:spPr bwMode="auto">
          <a:xfrm>
            <a:off x="311105" y="332656"/>
            <a:ext cx="849694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03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0" r="7853"/>
          <a:stretch/>
        </p:blipFill>
        <p:spPr>
          <a:xfrm>
            <a:off x="395536" y="404664"/>
            <a:ext cx="4608512" cy="40386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196040"/>
            <a:ext cx="3118479" cy="420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03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АППЛИКАЦИИ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140968"/>
            <a:ext cx="1857375" cy="25050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1" b="31100"/>
          <a:stretch/>
        </p:blipFill>
        <p:spPr>
          <a:xfrm>
            <a:off x="4560570" y="1936240"/>
            <a:ext cx="3442038" cy="4248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943" y="2822798"/>
            <a:ext cx="18573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03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fs00.infourok.ru/images/doc/138/160185/img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7" t="23437" r="25714" b="5163"/>
          <a:stretch/>
        </p:blipFill>
        <p:spPr bwMode="auto">
          <a:xfrm>
            <a:off x="841891" y="609600"/>
            <a:ext cx="7560840" cy="58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41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14340" name="Рисунок 3" descr="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4" descr="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Box 5"/>
          <p:cNvSpPr txBox="1">
            <a:spLocks noChangeArrowheads="1"/>
          </p:cNvSpPr>
          <p:nvPr/>
        </p:nvSpPr>
        <p:spPr bwMode="auto">
          <a:xfrm>
            <a:off x="-2857500" y="642938"/>
            <a:ext cx="10715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FF0000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latin typeface="Arial" charset="0"/>
              </a:rPr>
              <a:t/>
            </a:r>
            <a:br>
              <a:rPr lang="ru-RU" altLang="ru-RU" sz="2800">
                <a:latin typeface="Arial" charset="0"/>
              </a:rPr>
            </a:br>
            <a:endParaRPr lang="ru-RU" altLang="ru-RU" sz="2800"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0765" y="886928"/>
            <a:ext cx="80035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</a:p>
        </p:txBody>
      </p:sp>
      <p:pic>
        <p:nvPicPr>
          <p:cNvPr id="2050" name="Picture 2" descr="https://dk-murikovo.mo.muzkult.ru/media/2018/08/13/1226906993/image_image_31203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365" y="2132856"/>
            <a:ext cx="4666970" cy="451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s://ds05.infourok.ru/uploads/ex/0c00/00157c47-91b37552/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9" t="7308" r="14039"/>
          <a:stretch/>
        </p:blipFill>
        <p:spPr bwMode="auto">
          <a:xfrm>
            <a:off x="683568" y="188640"/>
            <a:ext cx="7920880" cy="635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60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Рисунок 3" descr="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4" descr="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Прямоугольник 9"/>
          <p:cNvSpPr>
            <a:spLocks noChangeArrowheads="1"/>
          </p:cNvSpPr>
          <p:nvPr/>
        </p:nvSpPr>
        <p:spPr bwMode="auto">
          <a:xfrm>
            <a:off x="3779912" y="3414883"/>
            <a:ext cx="561662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ctr" eaLnBrk="1" hangingPunct="1">
              <a:spcBef>
                <a:spcPct val="0"/>
              </a:spcBef>
            </a:pPr>
            <a:r>
              <a:rPr lang="ru-RU" altLang="ru-RU" sz="1800" b="1" dirty="0" smtClean="0"/>
              <a:t>Задержка психического развития (ЗПР);</a:t>
            </a:r>
          </a:p>
          <a:p>
            <a:pPr marL="342900" indent="-342900" algn="ctr" eaLnBrk="1" hangingPunct="1">
              <a:spcBef>
                <a:spcPct val="0"/>
              </a:spcBef>
            </a:pPr>
            <a:endParaRPr lang="ru-RU" altLang="ru-RU" sz="1800" b="1" dirty="0" smtClean="0"/>
          </a:p>
          <a:p>
            <a:pPr marL="342900" indent="-342900" algn="ctr" eaLnBrk="1" hangingPunct="1">
              <a:spcBef>
                <a:spcPct val="0"/>
              </a:spcBef>
            </a:pPr>
            <a:r>
              <a:rPr lang="ru-RU" altLang="ru-RU" sz="1800" b="1" dirty="0" smtClean="0">
                <a:latin typeface="Arial" charset="0"/>
              </a:rPr>
              <a:t>Патологические подростковые кризы;</a:t>
            </a:r>
          </a:p>
          <a:p>
            <a:pPr marL="342900" indent="-342900" algn="ctr" eaLnBrk="1" hangingPunct="1">
              <a:spcBef>
                <a:spcPct val="0"/>
              </a:spcBef>
            </a:pPr>
            <a:endParaRPr lang="ru-RU" altLang="ru-RU" sz="1800" b="1" dirty="0" smtClean="0">
              <a:latin typeface="Arial" charset="0"/>
            </a:endParaRPr>
          </a:p>
          <a:p>
            <a:pPr marL="342900" indent="-342900" algn="ctr" eaLnBrk="1" hangingPunct="1">
              <a:spcBef>
                <a:spcPct val="0"/>
              </a:spcBef>
            </a:pPr>
            <a:r>
              <a:rPr lang="ru-RU" altLang="ru-RU" sz="1800" b="1" dirty="0" smtClean="0">
                <a:latin typeface="Arial" charset="0"/>
              </a:rPr>
              <a:t>Ранний детский аутизм (РДА)</a:t>
            </a:r>
            <a:endParaRPr lang="ru-RU" altLang="ru-RU" sz="2400" dirty="0" smtClean="0"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260648"/>
            <a:ext cx="842493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МКБ -10 представлено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более 30 видов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расстройств эмоциональной сферы и поведения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82" name="Picture 10" descr="C:\Users\Админ\Desktop\vospitanie-trudnogo-rebenka-ili-ukradennoe-detstvo-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9" y="2014974"/>
            <a:ext cx="4283967" cy="321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ТЕОРИЯ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cf2.ppt-online.org/files2/slide/w/WulwPgnV1paTciBUfydjAZkb6CDvErKt5qQmFMzLS0/slide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8892480" cy="546735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pic>
        <p:nvPicPr>
          <p:cNvPr id="5" name="Содержимое 3" descr="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71438" y="0"/>
            <a:ext cx="9144001" cy="6858000"/>
          </a:xfrm>
          <a:prstGeom prst="rect">
            <a:avLst/>
          </a:prstGeom>
        </p:spPr>
      </p:pic>
      <p:pic>
        <p:nvPicPr>
          <p:cNvPr id="38916" name="Picture 4" descr="https://cf2.ppt-online.org/files2/slide/w/WulwPgnV1paTciBUfydjAZkb6CDvErKt5qQmFMzLS0/slide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41" y="943853"/>
            <a:ext cx="7848872" cy="546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47228" y="297522"/>
            <a:ext cx="21066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ТЕОРИЯ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1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Задержка психического развития - это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</a:t>
            </a:r>
            <a:endParaRPr lang="ru-RU" dirty="0" smtClean="0">
              <a:solidFill>
                <a:srgbClr val="0070C0"/>
              </a:solidFill>
            </a:endParaRPr>
          </a:p>
        </p:txBody>
      </p:sp>
      <p:pic>
        <p:nvPicPr>
          <p:cNvPr id="41986" name="Picture 2" descr="https://fs.znanio.ru/d5af0e/e2/6f/8089a7c7c4aece0b749102844439e1912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67"/>
          <a:stretch/>
        </p:blipFill>
        <p:spPr bwMode="auto">
          <a:xfrm>
            <a:off x="518536" y="1844824"/>
            <a:ext cx="8082082" cy="475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45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71438" y="0"/>
            <a:ext cx="9144001" cy="6858000"/>
          </a:xfrm>
          <a:prstGeom prst="rect">
            <a:avLst/>
          </a:prstGeom>
        </p:spPr>
      </p:pic>
      <p:pic>
        <p:nvPicPr>
          <p:cNvPr id="39938" name="Picture 2" descr="https://cf2.ppt-online.org/files2/slide/b/BLY4EFg7ayoChOqrjlv8WHuXfPKzS3ce1kQ6wRIs0/slide-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" t="22930" r="1256" b="2385"/>
          <a:stretch/>
        </p:blipFill>
        <p:spPr bwMode="auto">
          <a:xfrm>
            <a:off x="251520" y="692696"/>
            <a:ext cx="8690714" cy="552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42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772</TotalTime>
  <Words>91</Words>
  <Application>Microsoft Office PowerPoint</Application>
  <PresentationFormat>Экран (4:3)</PresentationFormat>
  <Paragraphs>33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ТЕОРИЯ</vt:lpstr>
      <vt:lpstr>Задержка психического развития - это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ИГРОТЕРАПИЯ</vt:lpstr>
      <vt:lpstr>Презентация PowerPoint</vt:lpstr>
      <vt:lpstr>АРТ-ТЕРАПИЯ</vt:lpstr>
      <vt:lpstr>Презентация PowerPoint</vt:lpstr>
      <vt:lpstr>СКАЗКОТЕРАПИЯ</vt:lpstr>
      <vt:lpstr>Презентация PowerPoint</vt:lpstr>
      <vt:lpstr>Презентация PowerPoint</vt:lpstr>
      <vt:lpstr>Презентация PowerPoint</vt:lpstr>
      <vt:lpstr>БИБЛИОТЕРАПИЯ</vt:lpstr>
      <vt:lpstr>Презентация PowerPoint</vt:lpstr>
      <vt:lpstr>ТРЕНИНГ РЕЛАКСАЦИЯ</vt:lpstr>
      <vt:lpstr>Презентация PowerPoint</vt:lpstr>
      <vt:lpstr>Презентация PowerPoint</vt:lpstr>
      <vt:lpstr>МАРАНИЯ</vt:lpstr>
      <vt:lpstr>ШТРИХОВКА,КАРАКУЛЯ</vt:lpstr>
      <vt:lpstr>Рисование на стекле</vt:lpstr>
      <vt:lpstr>РИСОВАНИЕ ПАЛЬЦАМИ</vt:lpstr>
      <vt:lpstr>«Манкомания»</vt:lpstr>
      <vt:lpstr>Презентация PowerPoint</vt:lpstr>
      <vt:lpstr>Презентация PowerPoint</vt:lpstr>
      <vt:lpstr>АППЛИКАЦИИ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Гагаринов</dc:creator>
  <cp:lastModifiedBy>Админ</cp:lastModifiedBy>
  <cp:revision>54</cp:revision>
  <dcterms:created xsi:type="dcterms:W3CDTF">2015-10-31T15:30:59Z</dcterms:created>
  <dcterms:modified xsi:type="dcterms:W3CDTF">2022-03-28T02:23:57Z</dcterms:modified>
</cp:coreProperties>
</file>