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61" r:id="rId3"/>
    <p:sldId id="260" r:id="rId4"/>
    <p:sldId id="257" r:id="rId5"/>
    <p:sldId id="262" r:id="rId6"/>
    <p:sldId id="263" r:id="rId7"/>
    <p:sldId id="264" r:id="rId8"/>
    <p:sldId id="265" r:id="rId9"/>
    <p:sldId id="270" r:id="rId10"/>
    <p:sldId id="266" r:id="rId11"/>
    <p:sldId id="269" r:id="rId12"/>
    <p:sldId id="267" r:id="rId13"/>
    <p:sldId id="268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222"/>
    <a:srgbClr val="FFCE33"/>
    <a:srgbClr val="FFF0D1"/>
    <a:srgbClr val="FFEECD"/>
    <a:srgbClr val="FFF4DD"/>
    <a:srgbClr val="FFFFE5"/>
    <a:srgbClr val="FFCC29"/>
    <a:srgbClr val="E6C55C"/>
    <a:srgbClr val="FFD13F"/>
    <a:srgbClr val="54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82" d="100"/>
          <a:sy n="82" d="100"/>
        </p:scale>
        <p:origin x="-2442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243D3-AEA1-4FDA-B2B1-D3B89702FFA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71270D-A585-472F-9FD8-5D85EBCC67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1464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1270D-A585-472F-9FD8-5D85EBCC6792}" type="slidenum">
              <a:rPr lang="ru-RU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1673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1270D-A585-472F-9FD8-5D85EBCC679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1673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1856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248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80988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3494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1912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954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42226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74767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42203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3836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57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86816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67796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2711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9352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1181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2288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2244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6439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4339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3975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0986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6A7DB-7836-487D-B5A5-7DF6DE6DBBA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DA079-433D-454A-BF79-3A06EF4697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1086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2299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microsoft.com/office/2007/relationships/hdphoto" Target="../media/hdphoto3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microsoft.com/office/2007/relationships/hdphoto" Target="../media/hdphoto5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4.wdp"/><Relationship Id="rId4" Type="http://schemas.openxmlformats.org/officeDocument/2006/relationships/image" Target="../media/image6.png"/><Relationship Id="rId9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57525" cy="6858000"/>
          </a:xfrm>
          <a:prstGeom prst="rect">
            <a:avLst/>
          </a:prstGeom>
          <a:solidFill>
            <a:srgbClr val="FFF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rgbClr val="FFCE33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7" name="Скругленный прямоугольник 1"/>
          <p:cNvSpPr/>
          <p:nvPr/>
        </p:nvSpPr>
        <p:spPr>
          <a:xfrm>
            <a:off x="-30100" y="5782453"/>
            <a:ext cx="9186645" cy="1099293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  <a:gd name="connsiteX0" fmla="*/ 157262 w 9287940"/>
              <a:gd name="connsiteY0" fmla="*/ 988912 h 1129858"/>
              <a:gd name="connsiteX1" fmla="*/ 2190470 w 9287940"/>
              <a:gd name="connsiteY1" fmla="*/ 76946 h 1129858"/>
              <a:gd name="connsiteX2" fmla="*/ 8076300 w 9287940"/>
              <a:gd name="connsiteY2" fmla="*/ 1035912 h 1129858"/>
              <a:gd name="connsiteX3" fmla="*/ 9283862 w 9287940"/>
              <a:gd name="connsiteY3" fmla="*/ 795301 h 1129858"/>
              <a:gd name="connsiteX4" fmla="*/ 9281807 w 9287940"/>
              <a:gd name="connsiteY4" fmla="*/ 1060693 h 1129858"/>
              <a:gd name="connsiteX5" fmla="*/ 9212642 w 9287940"/>
              <a:gd name="connsiteY5" fmla="*/ 1129858 h 1129858"/>
              <a:gd name="connsiteX6" fmla="*/ 206972 w 9287940"/>
              <a:gd name="connsiteY6" fmla="*/ 1129858 h 1129858"/>
              <a:gd name="connsiteX7" fmla="*/ 137807 w 9287940"/>
              <a:gd name="connsiteY7" fmla="*/ 1060693 h 1129858"/>
              <a:gd name="connsiteX8" fmla="*/ 157262 w 9287940"/>
              <a:gd name="connsiteY8" fmla="*/ 988912 h 1129858"/>
              <a:gd name="connsiteX0" fmla="*/ 193299 w 9217518"/>
              <a:gd name="connsiteY0" fmla="*/ 24880 h 1899622"/>
              <a:gd name="connsiteX1" fmla="*/ 2120048 w 9217518"/>
              <a:gd name="connsiteY1" fmla="*/ 846710 h 1899622"/>
              <a:gd name="connsiteX2" fmla="*/ 8005878 w 9217518"/>
              <a:gd name="connsiteY2" fmla="*/ 1805676 h 1899622"/>
              <a:gd name="connsiteX3" fmla="*/ 9213440 w 9217518"/>
              <a:gd name="connsiteY3" fmla="*/ 1565065 h 1899622"/>
              <a:gd name="connsiteX4" fmla="*/ 9211385 w 9217518"/>
              <a:gd name="connsiteY4" fmla="*/ 1830457 h 1899622"/>
              <a:gd name="connsiteX5" fmla="*/ 9142220 w 9217518"/>
              <a:gd name="connsiteY5" fmla="*/ 1899622 h 1899622"/>
              <a:gd name="connsiteX6" fmla="*/ 136550 w 9217518"/>
              <a:gd name="connsiteY6" fmla="*/ 1899622 h 1899622"/>
              <a:gd name="connsiteX7" fmla="*/ 67385 w 9217518"/>
              <a:gd name="connsiteY7" fmla="*/ 1830457 h 1899622"/>
              <a:gd name="connsiteX8" fmla="*/ 193299 w 9217518"/>
              <a:gd name="connsiteY8" fmla="*/ 24880 h 1899622"/>
              <a:gd name="connsiteX0" fmla="*/ 187702 w 9211921"/>
              <a:gd name="connsiteY0" fmla="*/ 56704 h 1931446"/>
              <a:gd name="connsiteX1" fmla="*/ 2114451 w 9211921"/>
              <a:gd name="connsiteY1" fmla="*/ 878534 h 1931446"/>
              <a:gd name="connsiteX2" fmla="*/ 8000281 w 9211921"/>
              <a:gd name="connsiteY2" fmla="*/ 1837500 h 1931446"/>
              <a:gd name="connsiteX3" fmla="*/ 9207843 w 9211921"/>
              <a:gd name="connsiteY3" fmla="*/ 1596889 h 1931446"/>
              <a:gd name="connsiteX4" fmla="*/ 9205788 w 9211921"/>
              <a:gd name="connsiteY4" fmla="*/ 1862281 h 1931446"/>
              <a:gd name="connsiteX5" fmla="*/ 9136623 w 9211921"/>
              <a:gd name="connsiteY5" fmla="*/ 1931446 h 1931446"/>
              <a:gd name="connsiteX6" fmla="*/ 130953 w 9211921"/>
              <a:gd name="connsiteY6" fmla="*/ 1931446 h 1931446"/>
              <a:gd name="connsiteX7" fmla="*/ 73617 w 9211921"/>
              <a:gd name="connsiteY7" fmla="*/ 128486 h 1931446"/>
              <a:gd name="connsiteX8" fmla="*/ 187702 w 9211921"/>
              <a:gd name="connsiteY8" fmla="*/ 56704 h 1931446"/>
              <a:gd name="connsiteX0" fmla="*/ 187702 w 9211921"/>
              <a:gd name="connsiteY0" fmla="*/ 56704 h 1978948"/>
              <a:gd name="connsiteX1" fmla="*/ 2114451 w 9211921"/>
              <a:gd name="connsiteY1" fmla="*/ 878534 h 1978948"/>
              <a:gd name="connsiteX2" fmla="*/ 8000281 w 9211921"/>
              <a:gd name="connsiteY2" fmla="*/ 1837500 h 1978948"/>
              <a:gd name="connsiteX3" fmla="*/ 9207843 w 9211921"/>
              <a:gd name="connsiteY3" fmla="*/ 1596889 h 1978948"/>
              <a:gd name="connsiteX4" fmla="*/ 9205788 w 9211921"/>
              <a:gd name="connsiteY4" fmla="*/ 1862281 h 1978948"/>
              <a:gd name="connsiteX5" fmla="*/ 9136623 w 9211921"/>
              <a:gd name="connsiteY5" fmla="*/ 1931446 h 1978948"/>
              <a:gd name="connsiteX6" fmla="*/ 71810 w 9211921"/>
              <a:gd name="connsiteY6" fmla="*/ 1978948 h 1978948"/>
              <a:gd name="connsiteX7" fmla="*/ 73617 w 9211921"/>
              <a:gd name="connsiteY7" fmla="*/ 128486 h 1978948"/>
              <a:gd name="connsiteX8" fmla="*/ 187702 w 9211921"/>
              <a:gd name="connsiteY8" fmla="*/ 56704 h 1978948"/>
              <a:gd name="connsiteX0" fmla="*/ 182303 w 9206522"/>
              <a:gd name="connsiteY0" fmla="*/ 143870 h 2066114"/>
              <a:gd name="connsiteX1" fmla="*/ 2109052 w 9206522"/>
              <a:gd name="connsiteY1" fmla="*/ 965700 h 2066114"/>
              <a:gd name="connsiteX2" fmla="*/ 7994882 w 9206522"/>
              <a:gd name="connsiteY2" fmla="*/ 1924666 h 2066114"/>
              <a:gd name="connsiteX3" fmla="*/ 9202444 w 9206522"/>
              <a:gd name="connsiteY3" fmla="*/ 1684055 h 2066114"/>
              <a:gd name="connsiteX4" fmla="*/ 9200389 w 9206522"/>
              <a:gd name="connsiteY4" fmla="*/ 1949447 h 2066114"/>
              <a:gd name="connsiteX5" fmla="*/ 9131224 w 9206522"/>
              <a:gd name="connsiteY5" fmla="*/ 2018612 h 2066114"/>
              <a:gd name="connsiteX6" fmla="*/ 66411 w 9206522"/>
              <a:gd name="connsiteY6" fmla="*/ 2066114 h 2066114"/>
              <a:gd name="connsiteX7" fmla="*/ 80048 w 9206522"/>
              <a:gd name="connsiteY7" fmla="*/ 49398 h 2066114"/>
              <a:gd name="connsiteX8" fmla="*/ 182303 w 9206522"/>
              <a:gd name="connsiteY8" fmla="*/ 143870 h 2066114"/>
              <a:gd name="connsiteX0" fmla="*/ 177095 w 9201314"/>
              <a:gd name="connsiteY0" fmla="*/ 307090 h 2229334"/>
              <a:gd name="connsiteX1" fmla="*/ 2103844 w 9201314"/>
              <a:gd name="connsiteY1" fmla="*/ 1128920 h 2229334"/>
              <a:gd name="connsiteX2" fmla="*/ 7989674 w 9201314"/>
              <a:gd name="connsiteY2" fmla="*/ 2087886 h 2229334"/>
              <a:gd name="connsiteX3" fmla="*/ 9197236 w 9201314"/>
              <a:gd name="connsiteY3" fmla="*/ 1847275 h 2229334"/>
              <a:gd name="connsiteX4" fmla="*/ 9195181 w 9201314"/>
              <a:gd name="connsiteY4" fmla="*/ 2112667 h 2229334"/>
              <a:gd name="connsiteX5" fmla="*/ 9126016 w 9201314"/>
              <a:gd name="connsiteY5" fmla="*/ 2181832 h 2229334"/>
              <a:gd name="connsiteX6" fmla="*/ 61203 w 9201314"/>
              <a:gd name="connsiteY6" fmla="*/ 2229334 h 2229334"/>
              <a:gd name="connsiteX7" fmla="*/ 86669 w 9201314"/>
              <a:gd name="connsiteY7" fmla="*/ 22612 h 2229334"/>
              <a:gd name="connsiteX8" fmla="*/ 177095 w 9201314"/>
              <a:gd name="connsiteY8" fmla="*/ 307090 h 2229334"/>
              <a:gd name="connsiteX0" fmla="*/ 37672 w 9152317"/>
              <a:gd name="connsiteY0" fmla="*/ 23374 h 2230096"/>
              <a:gd name="connsiteX1" fmla="*/ 2054847 w 9152317"/>
              <a:gd name="connsiteY1" fmla="*/ 1129682 h 2230096"/>
              <a:gd name="connsiteX2" fmla="*/ 7940677 w 9152317"/>
              <a:gd name="connsiteY2" fmla="*/ 2088648 h 2230096"/>
              <a:gd name="connsiteX3" fmla="*/ 9148239 w 9152317"/>
              <a:gd name="connsiteY3" fmla="*/ 1848037 h 2230096"/>
              <a:gd name="connsiteX4" fmla="*/ 9146184 w 9152317"/>
              <a:gd name="connsiteY4" fmla="*/ 2113429 h 2230096"/>
              <a:gd name="connsiteX5" fmla="*/ 9077019 w 9152317"/>
              <a:gd name="connsiteY5" fmla="*/ 2182594 h 2230096"/>
              <a:gd name="connsiteX6" fmla="*/ 12206 w 9152317"/>
              <a:gd name="connsiteY6" fmla="*/ 2230096 h 2230096"/>
              <a:gd name="connsiteX7" fmla="*/ 37672 w 9152317"/>
              <a:gd name="connsiteY7" fmla="*/ 23374 h 2230096"/>
              <a:gd name="connsiteX0" fmla="*/ 3477 w 9165438"/>
              <a:gd name="connsiteY0" fmla="*/ 22550 h 2276774"/>
              <a:gd name="connsiteX1" fmla="*/ 2067968 w 9165438"/>
              <a:gd name="connsiteY1" fmla="*/ 1176360 h 2276774"/>
              <a:gd name="connsiteX2" fmla="*/ 7953798 w 9165438"/>
              <a:gd name="connsiteY2" fmla="*/ 2135326 h 2276774"/>
              <a:gd name="connsiteX3" fmla="*/ 9161360 w 9165438"/>
              <a:gd name="connsiteY3" fmla="*/ 1894715 h 2276774"/>
              <a:gd name="connsiteX4" fmla="*/ 9159305 w 9165438"/>
              <a:gd name="connsiteY4" fmla="*/ 2160107 h 2276774"/>
              <a:gd name="connsiteX5" fmla="*/ 9090140 w 9165438"/>
              <a:gd name="connsiteY5" fmla="*/ 2229272 h 2276774"/>
              <a:gd name="connsiteX6" fmla="*/ 25327 w 9165438"/>
              <a:gd name="connsiteY6" fmla="*/ 2276774 h 2276774"/>
              <a:gd name="connsiteX7" fmla="*/ 3477 w 9165438"/>
              <a:gd name="connsiteY7" fmla="*/ 22550 h 2276774"/>
              <a:gd name="connsiteX0" fmla="*/ 2451 w 9164412"/>
              <a:gd name="connsiteY0" fmla="*/ 528032 h 2782256"/>
              <a:gd name="connsiteX1" fmla="*/ 2066942 w 9164412"/>
              <a:gd name="connsiteY1" fmla="*/ 1681842 h 2782256"/>
              <a:gd name="connsiteX2" fmla="*/ 7952772 w 9164412"/>
              <a:gd name="connsiteY2" fmla="*/ 2640808 h 2782256"/>
              <a:gd name="connsiteX3" fmla="*/ 9160334 w 9164412"/>
              <a:gd name="connsiteY3" fmla="*/ 2400197 h 2782256"/>
              <a:gd name="connsiteX4" fmla="*/ 9158279 w 9164412"/>
              <a:gd name="connsiteY4" fmla="*/ 2665589 h 2782256"/>
              <a:gd name="connsiteX5" fmla="*/ 9089114 w 9164412"/>
              <a:gd name="connsiteY5" fmla="*/ 2734754 h 2782256"/>
              <a:gd name="connsiteX6" fmla="*/ 24301 w 9164412"/>
              <a:gd name="connsiteY6" fmla="*/ 2782256 h 2782256"/>
              <a:gd name="connsiteX7" fmla="*/ 2451 w 9164412"/>
              <a:gd name="connsiteY7" fmla="*/ 528032 h 2782256"/>
              <a:gd name="connsiteX0" fmla="*/ 49800 w 9211761"/>
              <a:gd name="connsiteY0" fmla="*/ 599928 h 2854152"/>
              <a:gd name="connsiteX1" fmla="*/ 195620 w 9211761"/>
              <a:gd name="connsiteY1" fmla="*/ 63454 h 2854152"/>
              <a:gd name="connsiteX2" fmla="*/ 2114291 w 9211761"/>
              <a:gd name="connsiteY2" fmla="*/ 1753738 h 2854152"/>
              <a:gd name="connsiteX3" fmla="*/ 8000121 w 9211761"/>
              <a:gd name="connsiteY3" fmla="*/ 2712704 h 2854152"/>
              <a:gd name="connsiteX4" fmla="*/ 9207683 w 9211761"/>
              <a:gd name="connsiteY4" fmla="*/ 2472093 h 2854152"/>
              <a:gd name="connsiteX5" fmla="*/ 9205628 w 9211761"/>
              <a:gd name="connsiteY5" fmla="*/ 2737485 h 2854152"/>
              <a:gd name="connsiteX6" fmla="*/ 9136463 w 9211761"/>
              <a:gd name="connsiteY6" fmla="*/ 2806650 h 2854152"/>
              <a:gd name="connsiteX7" fmla="*/ 71650 w 9211761"/>
              <a:gd name="connsiteY7" fmla="*/ 2854152 h 2854152"/>
              <a:gd name="connsiteX8" fmla="*/ 49800 w 9211761"/>
              <a:gd name="connsiteY8" fmla="*/ 599928 h 2854152"/>
              <a:gd name="connsiteX0" fmla="*/ 2451 w 9164412"/>
              <a:gd name="connsiteY0" fmla="*/ 720570 h 2974794"/>
              <a:gd name="connsiteX1" fmla="*/ 148271 w 9164412"/>
              <a:gd name="connsiteY1" fmla="*/ 184096 h 2974794"/>
              <a:gd name="connsiteX2" fmla="*/ 2066942 w 9164412"/>
              <a:gd name="connsiteY2" fmla="*/ 1874380 h 2974794"/>
              <a:gd name="connsiteX3" fmla="*/ 7952772 w 9164412"/>
              <a:gd name="connsiteY3" fmla="*/ 2833346 h 2974794"/>
              <a:gd name="connsiteX4" fmla="*/ 9160334 w 9164412"/>
              <a:gd name="connsiteY4" fmla="*/ 2592735 h 2974794"/>
              <a:gd name="connsiteX5" fmla="*/ 9158279 w 9164412"/>
              <a:gd name="connsiteY5" fmla="*/ 2858127 h 2974794"/>
              <a:gd name="connsiteX6" fmla="*/ 9089114 w 9164412"/>
              <a:gd name="connsiteY6" fmla="*/ 2927292 h 2974794"/>
              <a:gd name="connsiteX7" fmla="*/ 24301 w 9164412"/>
              <a:gd name="connsiteY7" fmla="*/ 2974794 h 2974794"/>
              <a:gd name="connsiteX8" fmla="*/ 2451 w 9164412"/>
              <a:gd name="connsiteY8" fmla="*/ 720570 h 2974794"/>
              <a:gd name="connsiteX0" fmla="*/ 95219 w 9257180"/>
              <a:gd name="connsiteY0" fmla="*/ 624854 h 2879078"/>
              <a:gd name="connsiteX1" fmla="*/ 241039 w 9257180"/>
              <a:gd name="connsiteY1" fmla="*/ 88380 h 2879078"/>
              <a:gd name="connsiteX2" fmla="*/ 2159710 w 9257180"/>
              <a:gd name="connsiteY2" fmla="*/ 1778664 h 2879078"/>
              <a:gd name="connsiteX3" fmla="*/ 8045540 w 9257180"/>
              <a:gd name="connsiteY3" fmla="*/ 2737630 h 2879078"/>
              <a:gd name="connsiteX4" fmla="*/ 9253102 w 9257180"/>
              <a:gd name="connsiteY4" fmla="*/ 2497019 h 2879078"/>
              <a:gd name="connsiteX5" fmla="*/ 9251047 w 9257180"/>
              <a:gd name="connsiteY5" fmla="*/ 2762411 h 2879078"/>
              <a:gd name="connsiteX6" fmla="*/ 9181882 w 9257180"/>
              <a:gd name="connsiteY6" fmla="*/ 2831576 h 2879078"/>
              <a:gd name="connsiteX7" fmla="*/ 117069 w 9257180"/>
              <a:gd name="connsiteY7" fmla="*/ 2879078 h 2879078"/>
              <a:gd name="connsiteX8" fmla="*/ 95219 w 9257180"/>
              <a:gd name="connsiteY8" fmla="*/ 624854 h 2879078"/>
              <a:gd name="connsiteX0" fmla="*/ 9625 w 9171586"/>
              <a:gd name="connsiteY0" fmla="*/ 955192 h 3209416"/>
              <a:gd name="connsiteX1" fmla="*/ 155445 w 9171586"/>
              <a:gd name="connsiteY1" fmla="*/ 418718 h 3209416"/>
              <a:gd name="connsiteX2" fmla="*/ 2074116 w 9171586"/>
              <a:gd name="connsiteY2" fmla="*/ 2109002 h 3209416"/>
              <a:gd name="connsiteX3" fmla="*/ 7959946 w 9171586"/>
              <a:gd name="connsiteY3" fmla="*/ 3067968 h 3209416"/>
              <a:gd name="connsiteX4" fmla="*/ 9167508 w 9171586"/>
              <a:gd name="connsiteY4" fmla="*/ 2827357 h 3209416"/>
              <a:gd name="connsiteX5" fmla="*/ 9165453 w 9171586"/>
              <a:gd name="connsiteY5" fmla="*/ 3092749 h 3209416"/>
              <a:gd name="connsiteX6" fmla="*/ 9096288 w 9171586"/>
              <a:gd name="connsiteY6" fmla="*/ 3161914 h 3209416"/>
              <a:gd name="connsiteX7" fmla="*/ 31475 w 9171586"/>
              <a:gd name="connsiteY7" fmla="*/ 3209416 h 3209416"/>
              <a:gd name="connsiteX8" fmla="*/ 9625 w 9171586"/>
              <a:gd name="connsiteY8" fmla="*/ 955192 h 3209416"/>
              <a:gd name="connsiteX0" fmla="*/ 18034 w 9179995"/>
              <a:gd name="connsiteY0" fmla="*/ 1078882 h 3333106"/>
              <a:gd name="connsiteX1" fmla="*/ 163854 w 9179995"/>
              <a:gd name="connsiteY1" fmla="*/ 542408 h 3333106"/>
              <a:gd name="connsiteX2" fmla="*/ 2082525 w 9179995"/>
              <a:gd name="connsiteY2" fmla="*/ 2232692 h 3333106"/>
              <a:gd name="connsiteX3" fmla="*/ 7968355 w 9179995"/>
              <a:gd name="connsiteY3" fmla="*/ 3191658 h 3333106"/>
              <a:gd name="connsiteX4" fmla="*/ 9175917 w 9179995"/>
              <a:gd name="connsiteY4" fmla="*/ 2951047 h 3333106"/>
              <a:gd name="connsiteX5" fmla="*/ 9173862 w 9179995"/>
              <a:gd name="connsiteY5" fmla="*/ 3216439 h 3333106"/>
              <a:gd name="connsiteX6" fmla="*/ 9104697 w 9179995"/>
              <a:gd name="connsiteY6" fmla="*/ 3285604 h 3333106"/>
              <a:gd name="connsiteX7" fmla="*/ 39884 w 9179995"/>
              <a:gd name="connsiteY7" fmla="*/ 3333106 h 3333106"/>
              <a:gd name="connsiteX8" fmla="*/ 18034 w 9179995"/>
              <a:gd name="connsiteY8" fmla="*/ 1078882 h 3333106"/>
              <a:gd name="connsiteX0" fmla="*/ 29759 w 9191720"/>
              <a:gd name="connsiteY0" fmla="*/ 1016688 h 3270912"/>
              <a:gd name="connsiteX1" fmla="*/ 149850 w 9191720"/>
              <a:gd name="connsiteY1" fmla="*/ 573204 h 3270912"/>
              <a:gd name="connsiteX2" fmla="*/ 2094250 w 9191720"/>
              <a:gd name="connsiteY2" fmla="*/ 2170498 h 3270912"/>
              <a:gd name="connsiteX3" fmla="*/ 7980080 w 9191720"/>
              <a:gd name="connsiteY3" fmla="*/ 3129464 h 3270912"/>
              <a:gd name="connsiteX4" fmla="*/ 9187642 w 9191720"/>
              <a:gd name="connsiteY4" fmla="*/ 2888853 h 3270912"/>
              <a:gd name="connsiteX5" fmla="*/ 9185587 w 9191720"/>
              <a:gd name="connsiteY5" fmla="*/ 3154245 h 3270912"/>
              <a:gd name="connsiteX6" fmla="*/ 9116422 w 9191720"/>
              <a:gd name="connsiteY6" fmla="*/ 3223410 h 3270912"/>
              <a:gd name="connsiteX7" fmla="*/ 51609 w 9191720"/>
              <a:gd name="connsiteY7" fmla="*/ 3270912 h 3270912"/>
              <a:gd name="connsiteX8" fmla="*/ 29759 w 9191720"/>
              <a:gd name="connsiteY8" fmla="*/ 1016688 h 3270912"/>
              <a:gd name="connsiteX0" fmla="*/ 4923 w 9166884"/>
              <a:gd name="connsiteY0" fmla="*/ 1043602 h 3297826"/>
              <a:gd name="connsiteX1" fmla="*/ 125014 w 9166884"/>
              <a:gd name="connsiteY1" fmla="*/ 600118 h 3297826"/>
              <a:gd name="connsiteX2" fmla="*/ 2069414 w 9166884"/>
              <a:gd name="connsiteY2" fmla="*/ 2197412 h 3297826"/>
              <a:gd name="connsiteX3" fmla="*/ 7955244 w 9166884"/>
              <a:gd name="connsiteY3" fmla="*/ 3156378 h 3297826"/>
              <a:gd name="connsiteX4" fmla="*/ 9162806 w 9166884"/>
              <a:gd name="connsiteY4" fmla="*/ 2915767 h 3297826"/>
              <a:gd name="connsiteX5" fmla="*/ 9160751 w 9166884"/>
              <a:gd name="connsiteY5" fmla="*/ 3181159 h 3297826"/>
              <a:gd name="connsiteX6" fmla="*/ 9091586 w 9166884"/>
              <a:gd name="connsiteY6" fmla="*/ 3250324 h 3297826"/>
              <a:gd name="connsiteX7" fmla="*/ 26773 w 9166884"/>
              <a:gd name="connsiteY7" fmla="*/ 3297826 h 3297826"/>
              <a:gd name="connsiteX8" fmla="*/ 4923 w 9166884"/>
              <a:gd name="connsiteY8" fmla="*/ 1043602 h 3297826"/>
              <a:gd name="connsiteX0" fmla="*/ 3657 w 9165618"/>
              <a:gd name="connsiteY0" fmla="*/ 1043974 h 3298198"/>
              <a:gd name="connsiteX1" fmla="*/ 123748 w 9165618"/>
              <a:gd name="connsiteY1" fmla="*/ 600490 h 3298198"/>
              <a:gd name="connsiteX2" fmla="*/ 2068148 w 9165618"/>
              <a:gd name="connsiteY2" fmla="*/ 2197784 h 3298198"/>
              <a:gd name="connsiteX3" fmla="*/ 7953978 w 9165618"/>
              <a:gd name="connsiteY3" fmla="*/ 3156750 h 3298198"/>
              <a:gd name="connsiteX4" fmla="*/ 9161540 w 9165618"/>
              <a:gd name="connsiteY4" fmla="*/ 2916139 h 3298198"/>
              <a:gd name="connsiteX5" fmla="*/ 9159485 w 9165618"/>
              <a:gd name="connsiteY5" fmla="*/ 3181531 h 3298198"/>
              <a:gd name="connsiteX6" fmla="*/ 9090320 w 9165618"/>
              <a:gd name="connsiteY6" fmla="*/ 3250696 h 3298198"/>
              <a:gd name="connsiteX7" fmla="*/ 25507 w 9165618"/>
              <a:gd name="connsiteY7" fmla="*/ 3298198 h 3298198"/>
              <a:gd name="connsiteX8" fmla="*/ 3657 w 9165618"/>
              <a:gd name="connsiteY8" fmla="*/ 1043974 h 3298198"/>
              <a:gd name="connsiteX0" fmla="*/ 3657 w 9165618"/>
              <a:gd name="connsiteY0" fmla="*/ 1156784 h 3411008"/>
              <a:gd name="connsiteX1" fmla="*/ 123748 w 9165618"/>
              <a:gd name="connsiteY1" fmla="*/ 547984 h 3411008"/>
              <a:gd name="connsiteX2" fmla="*/ 2068148 w 9165618"/>
              <a:gd name="connsiteY2" fmla="*/ 2310594 h 3411008"/>
              <a:gd name="connsiteX3" fmla="*/ 7953978 w 9165618"/>
              <a:gd name="connsiteY3" fmla="*/ 3269560 h 3411008"/>
              <a:gd name="connsiteX4" fmla="*/ 9161540 w 9165618"/>
              <a:gd name="connsiteY4" fmla="*/ 3028949 h 3411008"/>
              <a:gd name="connsiteX5" fmla="*/ 9159485 w 9165618"/>
              <a:gd name="connsiteY5" fmla="*/ 3294341 h 3411008"/>
              <a:gd name="connsiteX6" fmla="*/ 9090320 w 9165618"/>
              <a:gd name="connsiteY6" fmla="*/ 3363506 h 3411008"/>
              <a:gd name="connsiteX7" fmla="*/ 25507 w 9165618"/>
              <a:gd name="connsiteY7" fmla="*/ 3411008 h 3411008"/>
              <a:gd name="connsiteX8" fmla="*/ 3657 w 9165618"/>
              <a:gd name="connsiteY8" fmla="*/ 1156784 h 3411008"/>
              <a:gd name="connsiteX0" fmla="*/ 2451 w 9164412"/>
              <a:gd name="connsiteY0" fmla="*/ 845802 h 3100026"/>
              <a:gd name="connsiteX1" fmla="*/ 122542 w 9164412"/>
              <a:gd name="connsiteY1" fmla="*/ 237002 h 3100026"/>
              <a:gd name="connsiteX2" fmla="*/ 2066942 w 9164412"/>
              <a:gd name="connsiteY2" fmla="*/ 1999612 h 3100026"/>
              <a:gd name="connsiteX3" fmla="*/ 7952772 w 9164412"/>
              <a:gd name="connsiteY3" fmla="*/ 2958578 h 3100026"/>
              <a:gd name="connsiteX4" fmla="*/ 9160334 w 9164412"/>
              <a:gd name="connsiteY4" fmla="*/ 2717967 h 3100026"/>
              <a:gd name="connsiteX5" fmla="*/ 9158279 w 9164412"/>
              <a:gd name="connsiteY5" fmla="*/ 2983359 h 3100026"/>
              <a:gd name="connsiteX6" fmla="*/ 9089114 w 9164412"/>
              <a:gd name="connsiteY6" fmla="*/ 3052524 h 3100026"/>
              <a:gd name="connsiteX7" fmla="*/ 24301 w 9164412"/>
              <a:gd name="connsiteY7" fmla="*/ 3100026 h 3100026"/>
              <a:gd name="connsiteX8" fmla="*/ 2451 w 9164412"/>
              <a:gd name="connsiteY8" fmla="*/ 845802 h 3100026"/>
              <a:gd name="connsiteX0" fmla="*/ 2451 w 9164412"/>
              <a:gd name="connsiteY0" fmla="*/ 1257964 h 3512188"/>
              <a:gd name="connsiteX1" fmla="*/ 40208 w 9164412"/>
              <a:gd name="connsiteY1" fmla="*/ 122222 h 3512188"/>
              <a:gd name="connsiteX2" fmla="*/ 2066942 w 9164412"/>
              <a:gd name="connsiteY2" fmla="*/ 2411774 h 3512188"/>
              <a:gd name="connsiteX3" fmla="*/ 7952772 w 9164412"/>
              <a:gd name="connsiteY3" fmla="*/ 3370740 h 3512188"/>
              <a:gd name="connsiteX4" fmla="*/ 9160334 w 9164412"/>
              <a:gd name="connsiteY4" fmla="*/ 3130129 h 3512188"/>
              <a:gd name="connsiteX5" fmla="*/ 9158279 w 9164412"/>
              <a:gd name="connsiteY5" fmla="*/ 3395521 h 3512188"/>
              <a:gd name="connsiteX6" fmla="*/ 9089114 w 9164412"/>
              <a:gd name="connsiteY6" fmla="*/ 3464686 h 3512188"/>
              <a:gd name="connsiteX7" fmla="*/ 24301 w 9164412"/>
              <a:gd name="connsiteY7" fmla="*/ 3512188 h 3512188"/>
              <a:gd name="connsiteX8" fmla="*/ 2451 w 9164412"/>
              <a:gd name="connsiteY8" fmla="*/ 1257964 h 3512188"/>
              <a:gd name="connsiteX0" fmla="*/ 2451 w 9171046"/>
              <a:gd name="connsiteY0" fmla="*/ 1257964 h 3512188"/>
              <a:gd name="connsiteX1" fmla="*/ 40208 w 9171046"/>
              <a:gd name="connsiteY1" fmla="*/ 122222 h 3512188"/>
              <a:gd name="connsiteX2" fmla="*/ 2066942 w 9171046"/>
              <a:gd name="connsiteY2" fmla="*/ 2411774 h 3512188"/>
              <a:gd name="connsiteX3" fmla="*/ 7952772 w 9171046"/>
              <a:gd name="connsiteY3" fmla="*/ 3370740 h 3512188"/>
              <a:gd name="connsiteX4" fmla="*/ 9170648 w 9171046"/>
              <a:gd name="connsiteY4" fmla="*/ 2396542 h 3512188"/>
              <a:gd name="connsiteX5" fmla="*/ 9158279 w 9171046"/>
              <a:gd name="connsiteY5" fmla="*/ 3395521 h 3512188"/>
              <a:gd name="connsiteX6" fmla="*/ 9089114 w 9171046"/>
              <a:gd name="connsiteY6" fmla="*/ 3464686 h 3512188"/>
              <a:gd name="connsiteX7" fmla="*/ 24301 w 9171046"/>
              <a:gd name="connsiteY7" fmla="*/ 3512188 h 3512188"/>
              <a:gd name="connsiteX8" fmla="*/ 2451 w 9171046"/>
              <a:gd name="connsiteY8" fmla="*/ 1257964 h 3512188"/>
              <a:gd name="connsiteX0" fmla="*/ 2451 w 9171046"/>
              <a:gd name="connsiteY0" fmla="*/ 1257964 h 3512188"/>
              <a:gd name="connsiteX1" fmla="*/ 40208 w 9171046"/>
              <a:gd name="connsiteY1" fmla="*/ 122222 h 3512188"/>
              <a:gd name="connsiteX2" fmla="*/ 2066942 w 9171046"/>
              <a:gd name="connsiteY2" fmla="*/ 2411774 h 3512188"/>
              <a:gd name="connsiteX3" fmla="*/ 7952772 w 9171046"/>
              <a:gd name="connsiteY3" fmla="*/ 3257086 h 3512188"/>
              <a:gd name="connsiteX4" fmla="*/ 9170648 w 9171046"/>
              <a:gd name="connsiteY4" fmla="*/ 2396542 h 3512188"/>
              <a:gd name="connsiteX5" fmla="*/ 9158279 w 9171046"/>
              <a:gd name="connsiteY5" fmla="*/ 3395521 h 3512188"/>
              <a:gd name="connsiteX6" fmla="*/ 9089114 w 9171046"/>
              <a:gd name="connsiteY6" fmla="*/ 3464686 h 3512188"/>
              <a:gd name="connsiteX7" fmla="*/ 24301 w 9171046"/>
              <a:gd name="connsiteY7" fmla="*/ 3512188 h 3512188"/>
              <a:gd name="connsiteX8" fmla="*/ 2451 w 9171046"/>
              <a:gd name="connsiteY8" fmla="*/ 1257964 h 351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71046" h="3512188">
                <a:moveTo>
                  <a:pt x="2451" y="1257964"/>
                </a:moveTo>
                <a:cubicBezTo>
                  <a:pt x="2530" y="245240"/>
                  <a:pt x="-13521" y="-246866"/>
                  <a:pt x="40208" y="122222"/>
                </a:cubicBezTo>
                <a:cubicBezTo>
                  <a:pt x="93937" y="491310"/>
                  <a:pt x="748181" y="1889297"/>
                  <a:pt x="2066942" y="2411774"/>
                </a:cubicBezTo>
                <a:cubicBezTo>
                  <a:pt x="3385703" y="2934251"/>
                  <a:pt x="6768821" y="3259625"/>
                  <a:pt x="7952772" y="3257086"/>
                </a:cubicBezTo>
                <a:cubicBezTo>
                  <a:pt x="9136723" y="3254547"/>
                  <a:pt x="9138383" y="2268244"/>
                  <a:pt x="9170648" y="2396542"/>
                </a:cubicBezTo>
                <a:cubicBezTo>
                  <a:pt x="9171623" y="2721782"/>
                  <a:pt x="9171868" y="3217497"/>
                  <a:pt x="9158279" y="3395521"/>
                </a:cubicBezTo>
                <a:cubicBezTo>
                  <a:pt x="9144690" y="3573545"/>
                  <a:pt x="9127313" y="3464686"/>
                  <a:pt x="9089114" y="3464686"/>
                </a:cubicBezTo>
                <a:lnTo>
                  <a:pt x="24301" y="3512188"/>
                </a:lnTo>
                <a:cubicBezTo>
                  <a:pt x="-13898" y="3512188"/>
                  <a:pt x="5044" y="2818904"/>
                  <a:pt x="2451" y="1257964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rgbClr val="FFCE33"/>
                </a:solidFill>
              </a:ln>
              <a:solidFill>
                <a:prstClr val="white"/>
              </a:solidFill>
              <a:effectLst/>
            </a:endParaRPr>
          </a:p>
        </p:txBody>
      </p:sp>
      <p:sp>
        <p:nvSpPr>
          <p:cNvPr id="8" name="Скругленный прямоугольник 1"/>
          <p:cNvSpPr/>
          <p:nvPr/>
        </p:nvSpPr>
        <p:spPr>
          <a:xfrm flipV="1">
            <a:off x="-19030" y="-10536"/>
            <a:ext cx="9205056" cy="1464320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256812 w 9381357"/>
              <a:gd name="connsiteY0" fmla="*/ 1057163 h 1201552"/>
              <a:gd name="connsiteX1" fmla="*/ 3634873 w 9381357"/>
              <a:gd name="connsiteY1" fmla="*/ 897232 h 1201552"/>
              <a:gd name="connsiteX2" fmla="*/ 8175850 w 9381357"/>
              <a:gd name="connsiteY2" fmla="*/ 1104163 h 1201552"/>
              <a:gd name="connsiteX3" fmla="*/ 9367708 w 9381357"/>
              <a:gd name="connsiteY3" fmla="*/ 43745 h 1201552"/>
              <a:gd name="connsiteX4" fmla="*/ 9381357 w 9381357"/>
              <a:gd name="connsiteY4" fmla="*/ 1128944 h 1201552"/>
              <a:gd name="connsiteX5" fmla="*/ 9312192 w 9381357"/>
              <a:gd name="connsiteY5" fmla="*/ 1198109 h 1201552"/>
              <a:gd name="connsiteX6" fmla="*/ 306522 w 9381357"/>
              <a:gd name="connsiteY6" fmla="*/ 1198109 h 1201552"/>
              <a:gd name="connsiteX7" fmla="*/ 237357 w 9381357"/>
              <a:gd name="connsiteY7" fmla="*/ 1128944 h 1201552"/>
              <a:gd name="connsiteX8" fmla="*/ 256812 w 9381357"/>
              <a:gd name="connsiteY8" fmla="*/ 1057163 h 1201552"/>
              <a:gd name="connsiteX0" fmla="*/ 0 w 9124545"/>
              <a:gd name="connsiteY0" fmla="*/ 1057163 h 1220384"/>
              <a:gd name="connsiteX1" fmla="*/ 3378061 w 9124545"/>
              <a:gd name="connsiteY1" fmla="*/ 897232 h 1220384"/>
              <a:gd name="connsiteX2" fmla="*/ 7919038 w 9124545"/>
              <a:gd name="connsiteY2" fmla="*/ 1104163 h 1220384"/>
              <a:gd name="connsiteX3" fmla="*/ 9110896 w 9124545"/>
              <a:gd name="connsiteY3" fmla="*/ 43745 h 1220384"/>
              <a:gd name="connsiteX4" fmla="*/ 9124545 w 9124545"/>
              <a:gd name="connsiteY4" fmla="*/ 1128944 h 1220384"/>
              <a:gd name="connsiteX5" fmla="*/ 9055380 w 9124545"/>
              <a:gd name="connsiteY5" fmla="*/ 1198109 h 1220384"/>
              <a:gd name="connsiteX6" fmla="*/ 49710 w 9124545"/>
              <a:gd name="connsiteY6" fmla="*/ 1198109 h 1220384"/>
              <a:gd name="connsiteX7" fmla="*/ 71271 w 9124545"/>
              <a:gd name="connsiteY7" fmla="*/ 1220384 h 1220384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2032820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21172 w 9145717"/>
              <a:gd name="connsiteY0" fmla="*/ 1056242 h 1197188"/>
              <a:gd name="connsiteX1" fmla="*/ 2053992 w 9145717"/>
              <a:gd name="connsiteY1" fmla="*/ 707124 h 1197188"/>
              <a:gd name="connsiteX2" fmla="*/ 7940210 w 9145717"/>
              <a:gd name="connsiteY2" fmla="*/ 1103242 h 1197188"/>
              <a:gd name="connsiteX3" fmla="*/ 9132068 w 9145717"/>
              <a:gd name="connsiteY3" fmla="*/ 42824 h 1197188"/>
              <a:gd name="connsiteX4" fmla="*/ 9145717 w 9145717"/>
              <a:gd name="connsiteY4" fmla="*/ 1128023 h 1197188"/>
              <a:gd name="connsiteX5" fmla="*/ 9076552 w 9145717"/>
              <a:gd name="connsiteY5" fmla="*/ 1197188 h 1197188"/>
              <a:gd name="connsiteX6" fmla="*/ 70882 w 9145717"/>
              <a:gd name="connsiteY6" fmla="*/ 1197188 h 1197188"/>
              <a:gd name="connsiteX7" fmla="*/ 41089 w 9145717"/>
              <a:gd name="connsiteY7" fmla="*/ 1193584 h 1197188"/>
              <a:gd name="connsiteX0" fmla="*/ 0 w 9124545"/>
              <a:gd name="connsiteY0" fmla="*/ 1056242 h 1197188"/>
              <a:gd name="connsiteX1" fmla="*/ 2032820 w 9124545"/>
              <a:gd name="connsiteY1" fmla="*/ 707124 h 1197188"/>
              <a:gd name="connsiteX2" fmla="*/ 7919038 w 9124545"/>
              <a:gd name="connsiteY2" fmla="*/ 1103242 h 1197188"/>
              <a:gd name="connsiteX3" fmla="*/ 9110896 w 9124545"/>
              <a:gd name="connsiteY3" fmla="*/ 42824 h 1197188"/>
              <a:gd name="connsiteX4" fmla="*/ 9124545 w 9124545"/>
              <a:gd name="connsiteY4" fmla="*/ 1128023 h 1197188"/>
              <a:gd name="connsiteX5" fmla="*/ 9055380 w 9124545"/>
              <a:gd name="connsiteY5" fmla="*/ 1197188 h 1197188"/>
              <a:gd name="connsiteX6" fmla="*/ 49710 w 9124545"/>
              <a:gd name="connsiteY6" fmla="*/ 1197188 h 1197188"/>
              <a:gd name="connsiteX0" fmla="*/ 18762 w 9143307"/>
              <a:gd name="connsiteY0" fmla="*/ 1056242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6666 w 9143307"/>
              <a:gd name="connsiteY0" fmla="*/ 1165970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6666 w 9143307"/>
              <a:gd name="connsiteY0" fmla="*/ 1165970 h 1197188"/>
              <a:gd name="connsiteX1" fmla="*/ 88853 w 9143307"/>
              <a:gd name="connsiteY1" fmla="*/ 148676 h 1197188"/>
              <a:gd name="connsiteX2" fmla="*/ 2051582 w 9143307"/>
              <a:gd name="connsiteY2" fmla="*/ 707124 h 1197188"/>
              <a:gd name="connsiteX3" fmla="*/ 7937800 w 9143307"/>
              <a:gd name="connsiteY3" fmla="*/ 1103242 h 1197188"/>
              <a:gd name="connsiteX4" fmla="*/ 9129658 w 9143307"/>
              <a:gd name="connsiteY4" fmla="*/ 42824 h 1197188"/>
              <a:gd name="connsiteX5" fmla="*/ 9143307 w 9143307"/>
              <a:gd name="connsiteY5" fmla="*/ 1128023 h 1197188"/>
              <a:gd name="connsiteX6" fmla="*/ 9074142 w 9143307"/>
              <a:gd name="connsiteY6" fmla="*/ 1197188 h 1197188"/>
              <a:gd name="connsiteX7" fmla="*/ 0 w 9143307"/>
              <a:gd name="connsiteY7" fmla="*/ 1188562 h 1197188"/>
              <a:gd name="connsiteX0" fmla="*/ 0 w 9136641"/>
              <a:gd name="connsiteY0" fmla="*/ 1165970 h 1200754"/>
              <a:gd name="connsiteX1" fmla="*/ 82187 w 9136641"/>
              <a:gd name="connsiteY1" fmla="*/ 148676 h 1200754"/>
              <a:gd name="connsiteX2" fmla="*/ 2044916 w 9136641"/>
              <a:gd name="connsiteY2" fmla="*/ 707124 h 1200754"/>
              <a:gd name="connsiteX3" fmla="*/ 7931134 w 9136641"/>
              <a:gd name="connsiteY3" fmla="*/ 1103242 h 1200754"/>
              <a:gd name="connsiteX4" fmla="*/ 9122992 w 9136641"/>
              <a:gd name="connsiteY4" fmla="*/ 42824 h 1200754"/>
              <a:gd name="connsiteX5" fmla="*/ 9136641 w 9136641"/>
              <a:gd name="connsiteY5" fmla="*/ 1128023 h 1200754"/>
              <a:gd name="connsiteX6" fmla="*/ 9067476 w 9136641"/>
              <a:gd name="connsiteY6" fmla="*/ 1197188 h 1200754"/>
              <a:gd name="connsiteX7" fmla="*/ 160714 w 9136641"/>
              <a:gd name="connsiteY7" fmla="*/ 1200754 h 1200754"/>
              <a:gd name="connsiteX0" fmla="*/ 106198 w 9195016"/>
              <a:gd name="connsiteY0" fmla="*/ 1214738 h 1214738"/>
              <a:gd name="connsiteX1" fmla="*/ 140562 w 9195016"/>
              <a:gd name="connsiteY1" fmla="*/ 148676 h 1214738"/>
              <a:gd name="connsiteX2" fmla="*/ 2103291 w 9195016"/>
              <a:gd name="connsiteY2" fmla="*/ 707124 h 1214738"/>
              <a:gd name="connsiteX3" fmla="*/ 7989509 w 9195016"/>
              <a:gd name="connsiteY3" fmla="*/ 1103242 h 1214738"/>
              <a:gd name="connsiteX4" fmla="*/ 9181367 w 9195016"/>
              <a:gd name="connsiteY4" fmla="*/ 42824 h 1214738"/>
              <a:gd name="connsiteX5" fmla="*/ 9195016 w 9195016"/>
              <a:gd name="connsiteY5" fmla="*/ 1128023 h 1214738"/>
              <a:gd name="connsiteX6" fmla="*/ 9125851 w 9195016"/>
              <a:gd name="connsiteY6" fmla="*/ 1197188 h 1214738"/>
              <a:gd name="connsiteX7" fmla="*/ 219089 w 9195016"/>
              <a:gd name="connsiteY7" fmla="*/ 1200754 h 1214738"/>
              <a:gd name="connsiteX0" fmla="*/ 0 w 9054454"/>
              <a:gd name="connsiteY0" fmla="*/ 148676 h 1200754"/>
              <a:gd name="connsiteX1" fmla="*/ 1962729 w 9054454"/>
              <a:gd name="connsiteY1" fmla="*/ 707124 h 1200754"/>
              <a:gd name="connsiteX2" fmla="*/ 7848947 w 9054454"/>
              <a:gd name="connsiteY2" fmla="*/ 1103242 h 1200754"/>
              <a:gd name="connsiteX3" fmla="*/ 9040805 w 9054454"/>
              <a:gd name="connsiteY3" fmla="*/ 42824 h 1200754"/>
              <a:gd name="connsiteX4" fmla="*/ 9054454 w 9054454"/>
              <a:gd name="connsiteY4" fmla="*/ 1128023 h 1200754"/>
              <a:gd name="connsiteX5" fmla="*/ 8985289 w 9054454"/>
              <a:gd name="connsiteY5" fmla="*/ 1197188 h 1200754"/>
              <a:gd name="connsiteX6" fmla="*/ 78527 w 9054454"/>
              <a:gd name="connsiteY6" fmla="*/ 1200754 h 1200754"/>
              <a:gd name="connsiteX0" fmla="*/ 29074 w 9083528"/>
              <a:gd name="connsiteY0" fmla="*/ 148676 h 1197188"/>
              <a:gd name="connsiteX1" fmla="*/ 1991803 w 9083528"/>
              <a:gd name="connsiteY1" fmla="*/ 707124 h 1197188"/>
              <a:gd name="connsiteX2" fmla="*/ 7878021 w 9083528"/>
              <a:gd name="connsiteY2" fmla="*/ 1103242 h 1197188"/>
              <a:gd name="connsiteX3" fmla="*/ 9069879 w 9083528"/>
              <a:gd name="connsiteY3" fmla="*/ 42824 h 1197188"/>
              <a:gd name="connsiteX4" fmla="*/ 9083528 w 9083528"/>
              <a:gd name="connsiteY4" fmla="*/ 1128023 h 1197188"/>
              <a:gd name="connsiteX5" fmla="*/ 9014363 w 9083528"/>
              <a:gd name="connsiteY5" fmla="*/ 1197188 h 1197188"/>
              <a:gd name="connsiteX6" fmla="*/ 0 w 9083528"/>
              <a:gd name="connsiteY6" fmla="*/ 1188562 h 1197188"/>
              <a:gd name="connsiteX0" fmla="*/ 57838 w 9083528"/>
              <a:gd name="connsiteY0" fmla="*/ 3577 h 2199953"/>
              <a:gd name="connsiteX1" fmla="*/ 1991803 w 9083528"/>
              <a:gd name="connsiteY1" fmla="*/ 1709889 h 2199953"/>
              <a:gd name="connsiteX2" fmla="*/ 7878021 w 9083528"/>
              <a:gd name="connsiteY2" fmla="*/ 2106007 h 2199953"/>
              <a:gd name="connsiteX3" fmla="*/ 9069879 w 9083528"/>
              <a:gd name="connsiteY3" fmla="*/ 1045589 h 2199953"/>
              <a:gd name="connsiteX4" fmla="*/ 9083528 w 9083528"/>
              <a:gd name="connsiteY4" fmla="*/ 2130788 h 2199953"/>
              <a:gd name="connsiteX5" fmla="*/ 9014363 w 9083528"/>
              <a:gd name="connsiteY5" fmla="*/ 2199953 h 2199953"/>
              <a:gd name="connsiteX6" fmla="*/ 0 w 9083528"/>
              <a:gd name="connsiteY6" fmla="*/ 2191327 h 2199953"/>
              <a:gd name="connsiteX0" fmla="*/ 57838 w 9091325"/>
              <a:gd name="connsiteY0" fmla="*/ 3577 h 2291545"/>
              <a:gd name="connsiteX1" fmla="*/ 1991803 w 9091325"/>
              <a:gd name="connsiteY1" fmla="*/ 1709889 h 2291545"/>
              <a:gd name="connsiteX2" fmla="*/ 7878021 w 9091325"/>
              <a:gd name="connsiteY2" fmla="*/ 2106007 h 2291545"/>
              <a:gd name="connsiteX3" fmla="*/ 9089053 w 9091325"/>
              <a:gd name="connsiteY3" fmla="*/ 306287 h 2291545"/>
              <a:gd name="connsiteX4" fmla="*/ 9083528 w 9091325"/>
              <a:gd name="connsiteY4" fmla="*/ 2130788 h 2291545"/>
              <a:gd name="connsiteX5" fmla="*/ 9014363 w 9091325"/>
              <a:gd name="connsiteY5" fmla="*/ 2199953 h 2291545"/>
              <a:gd name="connsiteX6" fmla="*/ 0 w 9091325"/>
              <a:gd name="connsiteY6" fmla="*/ 2191327 h 2291545"/>
              <a:gd name="connsiteX0" fmla="*/ 57838 w 9091325"/>
              <a:gd name="connsiteY0" fmla="*/ 3380 h 2291348"/>
              <a:gd name="connsiteX1" fmla="*/ 1991803 w 9091325"/>
              <a:gd name="connsiteY1" fmla="*/ 1709692 h 2291348"/>
              <a:gd name="connsiteX2" fmla="*/ 7647913 w 9091325"/>
              <a:gd name="connsiteY2" fmla="*/ 1570789 h 2291348"/>
              <a:gd name="connsiteX3" fmla="*/ 9089053 w 9091325"/>
              <a:gd name="connsiteY3" fmla="*/ 306090 h 2291348"/>
              <a:gd name="connsiteX4" fmla="*/ 9083528 w 9091325"/>
              <a:gd name="connsiteY4" fmla="*/ 2130591 h 2291348"/>
              <a:gd name="connsiteX5" fmla="*/ 9014363 w 9091325"/>
              <a:gd name="connsiteY5" fmla="*/ 2199756 h 2291348"/>
              <a:gd name="connsiteX6" fmla="*/ 0 w 9091325"/>
              <a:gd name="connsiteY6" fmla="*/ 2191130 h 2291348"/>
              <a:gd name="connsiteX0" fmla="*/ 57838 w 9091325"/>
              <a:gd name="connsiteY0" fmla="*/ 6163 h 2294131"/>
              <a:gd name="connsiteX1" fmla="*/ 2854708 w 9091325"/>
              <a:gd name="connsiteY1" fmla="*/ 992628 h 2294131"/>
              <a:gd name="connsiteX2" fmla="*/ 7647913 w 9091325"/>
              <a:gd name="connsiteY2" fmla="*/ 1573572 h 2294131"/>
              <a:gd name="connsiteX3" fmla="*/ 9089053 w 9091325"/>
              <a:gd name="connsiteY3" fmla="*/ 308873 h 2294131"/>
              <a:gd name="connsiteX4" fmla="*/ 9083528 w 9091325"/>
              <a:gd name="connsiteY4" fmla="*/ 2133374 h 2294131"/>
              <a:gd name="connsiteX5" fmla="*/ 9014363 w 9091325"/>
              <a:gd name="connsiteY5" fmla="*/ 2202539 h 2294131"/>
              <a:gd name="connsiteX6" fmla="*/ 0 w 9091325"/>
              <a:gd name="connsiteY6" fmla="*/ 2193913 h 2294131"/>
              <a:gd name="connsiteX0" fmla="*/ 57838 w 9763788"/>
              <a:gd name="connsiteY0" fmla="*/ 6163 h 2202539"/>
              <a:gd name="connsiteX1" fmla="*/ 2854708 w 9763788"/>
              <a:gd name="connsiteY1" fmla="*/ 992628 h 2202539"/>
              <a:gd name="connsiteX2" fmla="*/ 7647913 w 9763788"/>
              <a:gd name="connsiteY2" fmla="*/ 1573572 h 2202539"/>
              <a:gd name="connsiteX3" fmla="*/ 9089053 w 9763788"/>
              <a:gd name="connsiteY3" fmla="*/ 308873 h 2202539"/>
              <a:gd name="connsiteX4" fmla="*/ 9014363 w 9763788"/>
              <a:gd name="connsiteY4" fmla="*/ 2202539 h 2202539"/>
              <a:gd name="connsiteX5" fmla="*/ 0 w 9763788"/>
              <a:gd name="connsiteY5" fmla="*/ 2193913 h 2202539"/>
              <a:gd name="connsiteX0" fmla="*/ 57838 w 9763788"/>
              <a:gd name="connsiteY0" fmla="*/ 6163 h 2202539"/>
              <a:gd name="connsiteX1" fmla="*/ 2854708 w 9763788"/>
              <a:gd name="connsiteY1" fmla="*/ 992628 h 2202539"/>
              <a:gd name="connsiteX2" fmla="*/ 7647913 w 9763788"/>
              <a:gd name="connsiteY2" fmla="*/ 1573572 h 2202539"/>
              <a:gd name="connsiteX3" fmla="*/ 9089053 w 9763788"/>
              <a:gd name="connsiteY3" fmla="*/ 308873 h 2202539"/>
              <a:gd name="connsiteX4" fmla="*/ 9014363 w 9763788"/>
              <a:gd name="connsiteY4" fmla="*/ 2202539 h 2202539"/>
              <a:gd name="connsiteX5" fmla="*/ 0 w 9763788"/>
              <a:gd name="connsiteY5" fmla="*/ 2193913 h 2202539"/>
              <a:gd name="connsiteX0" fmla="*/ 57838 w 9705833"/>
              <a:gd name="connsiteY0" fmla="*/ 6163 h 2202539"/>
              <a:gd name="connsiteX1" fmla="*/ 2854708 w 9705833"/>
              <a:gd name="connsiteY1" fmla="*/ 992628 h 2202539"/>
              <a:gd name="connsiteX2" fmla="*/ 7647913 w 9705833"/>
              <a:gd name="connsiteY2" fmla="*/ 1573572 h 2202539"/>
              <a:gd name="connsiteX3" fmla="*/ 9089053 w 9705833"/>
              <a:gd name="connsiteY3" fmla="*/ 308873 h 2202539"/>
              <a:gd name="connsiteX4" fmla="*/ 9014363 w 9705833"/>
              <a:gd name="connsiteY4" fmla="*/ 2202539 h 2202539"/>
              <a:gd name="connsiteX5" fmla="*/ 0 w 9705833"/>
              <a:gd name="connsiteY5" fmla="*/ 2193913 h 2202539"/>
              <a:gd name="connsiteX0" fmla="*/ 57838 w 9954461"/>
              <a:gd name="connsiteY0" fmla="*/ 6163 h 2202539"/>
              <a:gd name="connsiteX1" fmla="*/ 2854708 w 9954461"/>
              <a:gd name="connsiteY1" fmla="*/ 992628 h 2202539"/>
              <a:gd name="connsiteX2" fmla="*/ 7647913 w 9954461"/>
              <a:gd name="connsiteY2" fmla="*/ 1573572 h 2202539"/>
              <a:gd name="connsiteX3" fmla="*/ 9089053 w 9954461"/>
              <a:gd name="connsiteY3" fmla="*/ 308873 h 2202539"/>
              <a:gd name="connsiteX4" fmla="*/ 9684297 w 9954461"/>
              <a:gd name="connsiteY4" fmla="*/ 1586313 h 2202539"/>
              <a:gd name="connsiteX5" fmla="*/ 9014363 w 9954461"/>
              <a:gd name="connsiteY5" fmla="*/ 2202539 h 2202539"/>
              <a:gd name="connsiteX6" fmla="*/ 0 w 9954461"/>
              <a:gd name="connsiteY6" fmla="*/ 2193913 h 2202539"/>
              <a:gd name="connsiteX0" fmla="*/ 57838 w 9740198"/>
              <a:gd name="connsiteY0" fmla="*/ 6163 h 2202539"/>
              <a:gd name="connsiteX1" fmla="*/ 2854708 w 9740198"/>
              <a:gd name="connsiteY1" fmla="*/ 992628 h 2202539"/>
              <a:gd name="connsiteX2" fmla="*/ 7647913 w 9740198"/>
              <a:gd name="connsiteY2" fmla="*/ 1573572 h 2202539"/>
              <a:gd name="connsiteX3" fmla="*/ 9089053 w 9740198"/>
              <a:gd name="connsiteY3" fmla="*/ 308873 h 2202539"/>
              <a:gd name="connsiteX4" fmla="*/ 9057336 w 9740198"/>
              <a:gd name="connsiteY4" fmla="*/ 1536618 h 2202539"/>
              <a:gd name="connsiteX5" fmla="*/ 9014363 w 9740198"/>
              <a:gd name="connsiteY5" fmla="*/ 2202539 h 2202539"/>
              <a:gd name="connsiteX6" fmla="*/ 0 w 9740198"/>
              <a:gd name="connsiteY6" fmla="*/ 2193913 h 2202539"/>
              <a:gd name="connsiteX0" fmla="*/ 57838 w 9754159"/>
              <a:gd name="connsiteY0" fmla="*/ 6163 h 2202539"/>
              <a:gd name="connsiteX1" fmla="*/ 2854708 w 9754159"/>
              <a:gd name="connsiteY1" fmla="*/ 992628 h 2202539"/>
              <a:gd name="connsiteX2" fmla="*/ 7647913 w 9754159"/>
              <a:gd name="connsiteY2" fmla="*/ 1573572 h 2202539"/>
              <a:gd name="connsiteX3" fmla="*/ 9089053 w 9754159"/>
              <a:gd name="connsiteY3" fmla="*/ 308873 h 2202539"/>
              <a:gd name="connsiteX4" fmla="*/ 9057336 w 9754159"/>
              <a:gd name="connsiteY4" fmla="*/ 1536618 h 2202539"/>
              <a:gd name="connsiteX5" fmla="*/ 9096522 w 9754159"/>
              <a:gd name="connsiteY5" fmla="*/ 1993817 h 2202539"/>
              <a:gd name="connsiteX6" fmla="*/ 9014363 w 9754159"/>
              <a:gd name="connsiteY6" fmla="*/ 2202539 h 2202539"/>
              <a:gd name="connsiteX7" fmla="*/ 0 w 9754159"/>
              <a:gd name="connsiteY7" fmla="*/ 2193913 h 2202539"/>
              <a:gd name="connsiteX0" fmla="*/ 57838 w 9693764"/>
              <a:gd name="connsiteY0" fmla="*/ 6163 h 2202539"/>
              <a:gd name="connsiteX1" fmla="*/ 2854708 w 9693764"/>
              <a:gd name="connsiteY1" fmla="*/ 992628 h 2202539"/>
              <a:gd name="connsiteX2" fmla="*/ 7647913 w 9693764"/>
              <a:gd name="connsiteY2" fmla="*/ 1573572 h 2202539"/>
              <a:gd name="connsiteX3" fmla="*/ 9089053 w 9693764"/>
              <a:gd name="connsiteY3" fmla="*/ 308873 h 2202539"/>
              <a:gd name="connsiteX4" fmla="*/ 9057336 w 9693764"/>
              <a:gd name="connsiteY4" fmla="*/ 1536618 h 2202539"/>
              <a:gd name="connsiteX5" fmla="*/ 9014363 w 9693764"/>
              <a:gd name="connsiteY5" fmla="*/ 2202539 h 2202539"/>
              <a:gd name="connsiteX6" fmla="*/ 0 w 9693764"/>
              <a:gd name="connsiteY6" fmla="*/ 2193913 h 2202539"/>
              <a:gd name="connsiteX0" fmla="*/ 57838 w 9581381"/>
              <a:gd name="connsiteY0" fmla="*/ 6163 h 2311869"/>
              <a:gd name="connsiteX1" fmla="*/ 2854708 w 9581381"/>
              <a:gd name="connsiteY1" fmla="*/ 992628 h 2311869"/>
              <a:gd name="connsiteX2" fmla="*/ 7647913 w 9581381"/>
              <a:gd name="connsiteY2" fmla="*/ 1573572 h 2311869"/>
              <a:gd name="connsiteX3" fmla="*/ 9089053 w 9581381"/>
              <a:gd name="connsiteY3" fmla="*/ 308873 h 2311869"/>
              <a:gd name="connsiteX4" fmla="*/ 9057336 w 9581381"/>
              <a:gd name="connsiteY4" fmla="*/ 1536618 h 2311869"/>
              <a:gd name="connsiteX5" fmla="*/ 8857623 w 9581381"/>
              <a:gd name="connsiteY5" fmla="*/ 2311869 h 2311869"/>
              <a:gd name="connsiteX6" fmla="*/ 0 w 9581381"/>
              <a:gd name="connsiteY6" fmla="*/ 2193913 h 2311869"/>
              <a:gd name="connsiteX0" fmla="*/ 57838 w 9581381"/>
              <a:gd name="connsiteY0" fmla="*/ 6163 h 2465097"/>
              <a:gd name="connsiteX1" fmla="*/ 2854708 w 9581381"/>
              <a:gd name="connsiteY1" fmla="*/ 992628 h 2465097"/>
              <a:gd name="connsiteX2" fmla="*/ 7647913 w 9581381"/>
              <a:gd name="connsiteY2" fmla="*/ 1573572 h 2465097"/>
              <a:gd name="connsiteX3" fmla="*/ 9089053 w 9581381"/>
              <a:gd name="connsiteY3" fmla="*/ 308873 h 2465097"/>
              <a:gd name="connsiteX4" fmla="*/ 9057336 w 9581381"/>
              <a:gd name="connsiteY4" fmla="*/ 1536618 h 2465097"/>
              <a:gd name="connsiteX5" fmla="*/ 8857623 w 9581381"/>
              <a:gd name="connsiteY5" fmla="*/ 2311869 h 2465097"/>
              <a:gd name="connsiteX6" fmla="*/ 0 w 9581381"/>
              <a:gd name="connsiteY6" fmla="*/ 2193913 h 2465097"/>
              <a:gd name="connsiteX0" fmla="*/ 57838 w 9188294"/>
              <a:gd name="connsiteY0" fmla="*/ 6163 h 2465097"/>
              <a:gd name="connsiteX1" fmla="*/ 2854708 w 9188294"/>
              <a:gd name="connsiteY1" fmla="*/ 992628 h 2465097"/>
              <a:gd name="connsiteX2" fmla="*/ 7647913 w 9188294"/>
              <a:gd name="connsiteY2" fmla="*/ 1573572 h 2465097"/>
              <a:gd name="connsiteX3" fmla="*/ 9089053 w 9188294"/>
              <a:gd name="connsiteY3" fmla="*/ 308873 h 2465097"/>
              <a:gd name="connsiteX4" fmla="*/ 9057336 w 9188294"/>
              <a:gd name="connsiteY4" fmla="*/ 1536618 h 2465097"/>
              <a:gd name="connsiteX5" fmla="*/ 8857623 w 9188294"/>
              <a:gd name="connsiteY5" fmla="*/ 2311869 h 2465097"/>
              <a:gd name="connsiteX6" fmla="*/ 0 w 9188294"/>
              <a:gd name="connsiteY6" fmla="*/ 2193913 h 2465097"/>
              <a:gd name="connsiteX0" fmla="*/ 57838 w 9188294"/>
              <a:gd name="connsiteY0" fmla="*/ 6163 h 2318597"/>
              <a:gd name="connsiteX1" fmla="*/ 2854708 w 9188294"/>
              <a:gd name="connsiteY1" fmla="*/ 992628 h 2318597"/>
              <a:gd name="connsiteX2" fmla="*/ 7647913 w 9188294"/>
              <a:gd name="connsiteY2" fmla="*/ 1573572 h 2318597"/>
              <a:gd name="connsiteX3" fmla="*/ 9089053 w 9188294"/>
              <a:gd name="connsiteY3" fmla="*/ 308873 h 2318597"/>
              <a:gd name="connsiteX4" fmla="*/ 9057336 w 9188294"/>
              <a:gd name="connsiteY4" fmla="*/ 1536618 h 2318597"/>
              <a:gd name="connsiteX5" fmla="*/ 9103421 w 9188294"/>
              <a:gd name="connsiteY5" fmla="*/ 2109989 h 2318597"/>
              <a:gd name="connsiteX6" fmla="*/ 0 w 9188294"/>
              <a:gd name="connsiteY6" fmla="*/ 2193913 h 2318597"/>
              <a:gd name="connsiteX0" fmla="*/ 57838 w 9188294"/>
              <a:gd name="connsiteY0" fmla="*/ 6163 h 2318597"/>
              <a:gd name="connsiteX1" fmla="*/ 2854708 w 9188294"/>
              <a:gd name="connsiteY1" fmla="*/ 992628 h 2318597"/>
              <a:gd name="connsiteX2" fmla="*/ 7647913 w 9188294"/>
              <a:gd name="connsiteY2" fmla="*/ 1573572 h 2318597"/>
              <a:gd name="connsiteX3" fmla="*/ 9089053 w 9188294"/>
              <a:gd name="connsiteY3" fmla="*/ 308873 h 2318597"/>
              <a:gd name="connsiteX4" fmla="*/ 9057336 w 9188294"/>
              <a:gd name="connsiteY4" fmla="*/ 1536618 h 2318597"/>
              <a:gd name="connsiteX5" fmla="*/ 9103421 w 9188294"/>
              <a:gd name="connsiteY5" fmla="*/ 2109989 h 2318597"/>
              <a:gd name="connsiteX6" fmla="*/ 0 w 9188294"/>
              <a:gd name="connsiteY6" fmla="*/ 2193913 h 2318597"/>
              <a:gd name="connsiteX0" fmla="*/ 57838 w 9188294"/>
              <a:gd name="connsiteY0" fmla="*/ 6163 h 2201471"/>
              <a:gd name="connsiteX1" fmla="*/ 2854708 w 9188294"/>
              <a:gd name="connsiteY1" fmla="*/ 992628 h 2201471"/>
              <a:gd name="connsiteX2" fmla="*/ 7647913 w 9188294"/>
              <a:gd name="connsiteY2" fmla="*/ 1573572 h 2201471"/>
              <a:gd name="connsiteX3" fmla="*/ 9089053 w 9188294"/>
              <a:gd name="connsiteY3" fmla="*/ 308873 h 2201471"/>
              <a:gd name="connsiteX4" fmla="*/ 9057336 w 9188294"/>
              <a:gd name="connsiteY4" fmla="*/ 1536618 h 2201471"/>
              <a:gd name="connsiteX5" fmla="*/ 9103421 w 9188294"/>
              <a:gd name="connsiteY5" fmla="*/ 2109989 h 2201471"/>
              <a:gd name="connsiteX6" fmla="*/ 0 w 9188294"/>
              <a:gd name="connsiteY6" fmla="*/ 2193913 h 2201471"/>
              <a:gd name="connsiteX0" fmla="*/ 57838 w 9188294"/>
              <a:gd name="connsiteY0" fmla="*/ 6163 h 2206961"/>
              <a:gd name="connsiteX1" fmla="*/ 2854708 w 9188294"/>
              <a:gd name="connsiteY1" fmla="*/ 992628 h 2206961"/>
              <a:gd name="connsiteX2" fmla="*/ 7647913 w 9188294"/>
              <a:gd name="connsiteY2" fmla="*/ 1573572 h 2206961"/>
              <a:gd name="connsiteX3" fmla="*/ 9089053 w 9188294"/>
              <a:gd name="connsiteY3" fmla="*/ 308873 h 2206961"/>
              <a:gd name="connsiteX4" fmla="*/ 9057336 w 9188294"/>
              <a:gd name="connsiteY4" fmla="*/ 1536618 h 2206961"/>
              <a:gd name="connsiteX5" fmla="*/ 9103421 w 9188294"/>
              <a:gd name="connsiteY5" fmla="*/ 2109989 h 2206961"/>
              <a:gd name="connsiteX6" fmla="*/ 0 w 9188294"/>
              <a:gd name="connsiteY6" fmla="*/ 2193913 h 2206961"/>
              <a:gd name="connsiteX0" fmla="*/ 57838 w 9188294"/>
              <a:gd name="connsiteY0" fmla="*/ 6163 h 2234144"/>
              <a:gd name="connsiteX1" fmla="*/ 2854708 w 9188294"/>
              <a:gd name="connsiteY1" fmla="*/ 992628 h 2234144"/>
              <a:gd name="connsiteX2" fmla="*/ 7647913 w 9188294"/>
              <a:gd name="connsiteY2" fmla="*/ 1573572 h 2234144"/>
              <a:gd name="connsiteX3" fmla="*/ 9089053 w 9188294"/>
              <a:gd name="connsiteY3" fmla="*/ 308873 h 2234144"/>
              <a:gd name="connsiteX4" fmla="*/ 9057336 w 9188294"/>
              <a:gd name="connsiteY4" fmla="*/ 1536618 h 2234144"/>
              <a:gd name="connsiteX5" fmla="*/ 8986376 w 9188294"/>
              <a:gd name="connsiteY5" fmla="*/ 2193117 h 2234144"/>
              <a:gd name="connsiteX6" fmla="*/ 0 w 9188294"/>
              <a:gd name="connsiteY6" fmla="*/ 2193913 h 2234144"/>
              <a:gd name="connsiteX0" fmla="*/ 57838 w 9188294"/>
              <a:gd name="connsiteY0" fmla="*/ 6163 h 2213076"/>
              <a:gd name="connsiteX1" fmla="*/ 2854708 w 9188294"/>
              <a:gd name="connsiteY1" fmla="*/ 992628 h 2213076"/>
              <a:gd name="connsiteX2" fmla="*/ 7647913 w 9188294"/>
              <a:gd name="connsiteY2" fmla="*/ 1573572 h 2213076"/>
              <a:gd name="connsiteX3" fmla="*/ 9089053 w 9188294"/>
              <a:gd name="connsiteY3" fmla="*/ 308873 h 2213076"/>
              <a:gd name="connsiteX4" fmla="*/ 9057336 w 9188294"/>
              <a:gd name="connsiteY4" fmla="*/ 1536618 h 2213076"/>
              <a:gd name="connsiteX5" fmla="*/ 8986376 w 9188294"/>
              <a:gd name="connsiteY5" fmla="*/ 2193117 h 2213076"/>
              <a:gd name="connsiteX6" fmla="*/ 0 w 9188294"/>
              <a:gd name="connsiteY6" fmla="*/ 2193913 h 2213076"/>
              <a:gd name="connsiteX0" fmla="*/ 57838 w 9188294"/>
              <a:gd name="connsiteY0" fmla="*/ 6163 h 2213076"/>
              <a:gd name="connsiteX1" fmla="*/ 2854708 w 9188294"/>
              <a:gd name="connsiteY1" fmla="*/ 992628 h 2213076"/>
              <a:gd name="connsiteX2" fmla="*/ 7647913 w 9188294"/>
              <a:gd name="connsiteY2" fmla="*/ 1573572 h 2213076"/>
              <a:gd name="connsiteX3" fmla="*/ 9089053 w 9188294"/>
              <a:gd name="connsiteY3" fmla="*/ 308873 h 2213076"/>
              <a:gd name="connsiteX4" fmla="*/ 9057336 w 9188294"/>
              <a:gd name="connsiteY4" fmla="*/ 1536618 h 2213076"/>
              <a:gd name="connsiteX5" fmla="*/ 8986376 w 9188294"/>
              <a:gd name="connsiteY5" fmla="*/ 2193117 h 2213076"/>
              <a:gd name="connsiteX6" fmla="*/ 0 w 9188294"/>
              <a:gd name="connsiteY6" fmla="*/ 2193913 h 2213076"/>
              <a:gd name="connsiteX0" fmla="*/ 57838 w 9188294"/>
              <a:gd name="connsiteY0" fmla="*/ 6163 h 2213076"/>
              <a:gd name="connsiteX1" fmla="*/ 2854708 w 9188294"/>
              <a:gd name="connsiteY1" fmla="*/ 992628 h 2213076"/>
              <a:gd name="connsiteX2" fmla="*/ 7647913 w 9188294"/>
              <a:gd name="connsiteY2" fmla="*/ 1573572 h 2213076"/>
              <a:gd name="connsiteX3" fmla="*/ 9089053 w 9188294"/>
              <a:gd name="connsiteY3" fmla="*/ 308873 h 2213076"/>
              <a:gd name="connsiteX4" fmla="*/ 9057336 w 9188294"/>
              <a:gd name="connsiteY4" fmla="*/ 1536618 h 2213076"/>
              <a:gd name="connsiteX5" fmla="*/ 9056605 w 9188294"/>
              <a:gd name="connsiteY5" fmla="*/ 2193117 h 2213076"/>
              <a:gd name="connsiteX6" fmla="*/ 0 w 9188294"/>
              <a:gd name="connsiteY6" fmla="*/ 2193913 h 2213076"/>
              <a:gd name="connsiteX0" fmla="*/ 57838 w 9188294"/>
              <a:gd name="connsiteY0" fmla="*/ 6163 h 2213076"/>
              <a:gd name="connsiteX1" fmla="*/ 2854708 w 9188294"/>
              <a:gd name="connsiteY1" fmla="*/ 992628 h 2213076"/>
              <a:gd name="connsiteX2" fmla="*/ 7647913 w 9188294"/>
              <a:gd name="connsiteY2" fmla="*/ 1573572 h 2213076"/>
              <a:gd name="connsiteX3" fmla="*/ 9089053 w 9188294"/>
              <a:gd name="connsiteY3" fmla="*/ 308873 h 2213076"/>
              <a:gd name="connsiteX4" fmla="*/ 9057336 w 9188294"/>
              <a:gd name="connsiteY4" fmla="*/ 1536618 h 2213076"/>
              <a:gd name="connsiteX5" fmla="*/ 9056605 w 9188294"/>
              <a:gd name="connsiteY5" fmla="*/ 2193117 h 2213076"/>
              <a:gd name="connsiteX6" fmla="*/ 0 w 9188294"/>
              <a:gd name="connsiteY6" fmla="*/ 2193913 h 2213076"/>
              <a:gd name="connsiteX0" fmla="*/ 57838 w 9188294"/>
              <a:gd name="connsiteY0" fmla="*/ 6163 h 2213076"/>
              <a:gd name="connsiteX1" fmla="*/ 2854708 w 9188294"/>
              <a:gd name="connsiteY1" fmla="*/ 992628 h 2213076"/>
              <a:gd name="connsiteX2" fmla="*/ 7647913 w 9188294"/>
              <a:gd name="connsiteY2" fmla="*/ 1573572 h 2213076"/>
              <a:gd name="connsiteX3" fmla="*/ 9089053 w 9188294"/>
              <a:gd name="connsiteY3" fmla="*/ 308873 h 2213076"/>
              <a:gd name="connsiteX4" fmla="*/ 9057336 w 9188294"/>
              <a:gd name="connsiteY4" fmla="*/ 1536618 h 2213076"/>
              <a:gd name="connsiteX5" fmla="*/ 9056605 w 9188294"/>
              <a:gd name="connsiteY5" fmla="*/ 2193117 h 2213076"/>
              <a:gd name="connsiteX6" fmla="*/ 0 w 9188294"/>
              <a:gd name="connsiteY6" fmla="*/ 2193913 h 2213076"/>
              <a:gd name="connsiteX0" fmla="*/ 0 w 9247502"/>
              <a:gd name="connsiteY0" fmla="*/ 6027 h 2236690"/>
              <a:gd name="connsiteX1" fmla="*/ 2913916 w 9247502"/>
              <a:gd name="connsiteY1" fmla="*/ 1016242 h 2236690"/>
              <a:gd name="connsiteX2" fmla="*/ 7707121 w 9247502"/>
              <a:gd name="connsiteY2" fmla="*/ 1597186 h 2236690"/>
              <a:gd name="connsiteX3" fmla="*/ 9148261 w 9247502"/>
              <a:gd name="connsiteY3" fmla="*/ 332487 h 2236690"/>
              <a:gd name="connsiteX4" fmla="*/ 9116544 w 9247502"/>
              <a:gd name="connsiteY4" fmla="*/ 1560232 h 2236690"/>
              <a:gd name="connsiteX5" fmla="*/ 9115813 w 9247502"/>
              <a:gd name="connsiteY5" fmla="*/ 2216731 h 2236690"/>
              <a:gd name="connsiteX6" fmla="*/ 59208 w 9247502"/>
              <a:gd name="connsiteY6" fmla="*/ 2217527 h 2236690"/>
              <a:gd name="connsiteX0" fmla="*/ 69543 w 9188294"/>
              <a:gd name="connsiteY0" fmla="*/ 5961 h 2248500"/>
              <a:gd name="connsiteX1" fmla="*/ 2854708 w 9188294"/>
              <a:gd name="connsiteY1" fmla="*/ 1028052 h 2248500"/>
              <a:gd name="connsiteX2" fmla="*/ 7647913 w 9188294"/>
              <a:gd name="connsiteY2" fmla="*/ 1608996 h 2248500"/>
              <a:gd name="connsiteX3" fmla="*/ 9089053 w 9188294"/>
              <a:gd name="connsiteY3" fmla="*/ 344297 h 2248500"/>
              <a:gd name="connsiteX4" fmla="*/ 9057336 w 9188294"/>
              <a:gd name="connsiteY4" fmla="*/ 1572042 h 2248500"/>
              <a:gd name="connsiteX5" fmla="*/ 9056605 w 9188294"/>
              <a:gd name="connsiteY5" fmla="*/ 2228541 h 2248500"/>
              <a:gd name="connsiteX6" fmla="*/ 0 w 9188294"/>
              <a:gd name="connsiteY6" fmla="*/ 2229337 h 2248500"/>
              <a:gd name="connsiteX0" fmla="*/ 0 w 9200683"/>
              <a:gd name="connsiteY0" fmla="*/ 5771 h 2283936"/>
              <a:gd name="connsiteX1" fmla="*/ 2867097 w 9200683"/>
              <a:gd name="connsiteY1" fmla="*/ 1063488 h 2283936"/>
              <a:gd name="connsiteX2" fmla="*/ 7660302 w 9200683"/>
              <a:gd name="connsiteY2" fmla="*/ 1644432 h 2283936"/>
              <a:gd name="connsiteX3" fmla="*/ 9101442 w 9200683"/>
              <a:gd name="connsiteY3" fmla="*/ 379733 h 2283936"/>
              <a:gd name="connsiteX4" fmla="*/ 9069725 w 9200683"/>
              <a:gd name="connsiteY4" fmla="*/ 1607478 h 2283936"/>
              <a:gd name="connsiteX5" fmla="*/ 9068994 w 9200683"/>
              <a:gd name="connsiteY5" fmla="*/ 2263977 h 2283936"/>
              <a:gd name="connsiteX6" fmla="*/ 12389 w 9200683"/>
              <a:gd name="connsiteY6" fmla="*/ 2264773 h 2283936"/>
              <a:gd name="connsiteX0" fmla="*/ 0 w 9200683"/>
              <a:gd name="connsiteY0" fmla="*/ 5771 h 2283936"/>
              <a:gd name="connsiteX1" fmla="*/ 2867097 w 9200683"/>
              <a:gd name="connsiteY1" fmla="*/ 1063488 h 2283936"/>
              <a:gd name="connsiteX2" fmla="*/ 7660302 w 9200683"/>
              <a:gd name="connsiteY2" fmla="*/ 1644432 h 2283936"/>
              <a:gd name="connsiteX3" fmla="*/ 9101442 w 9200683"/>
              <a:gd name="connsiteY3" fmla="*/ 379733 h 2283936"/>
              <a:gd name="connsiteX4" fmla="*/ 9069725 w 9200683"/>
              <a:gd name="connsiteY4" fmla="*/ 1607478 h 2283936"/>
              <a:gd name="connsiteX5" fmla="*/ 9068994 w 9200683"/>
              <a:gd name="connsiteY5" fmla="*/ 2263977 h 2283936"/>
              <a:gd name="connsiteX6" fmla="*/ 12389 w 9200683"/>
              <a:gd name="connsiteY6" fmla="*/ 2264773 h 2283936"/>
              <a:gd name="connsiteX0" fmla="*/ 0 w 9104308"/>
              <a:gd name="connsiteY0" fmla="*/ 5771 h 2283936"/>
              <a:gd name="connsiteX1" fmla="*/ 2867097 w 9104308"/>
              <a:gd name="connsiteY1" fmla="*/ 1063488 h 2283936"/>
              <a:gd name="connsiteX2" fmla="*/ 7660302 w 9104308"/>
              <a:gd name="connsiteY2" fmla="*/ 1644432 h 2283936"/>
              <a:gd name="connsiteX3" fmla="*/ 9101442 w 9104308"/>
              <a:gd name="connsiteY3" fmla="*/ 379733 h 2283936"/>
              <a:gd name="connsiteX4" fmla="*/ 9069725 w 9104308"/>
              <a:gd name="connsiteY4" fmla="*/ 1607478 h 2283936"/>
              <a:gd name="connsiteX5" fmla="*/ 9068994 w 9104308"/>
              <a:gd name="connsiteY5" fmla="*/ 2263977 h 2283936"/>
              <a:gd name="connsiteX6" fmla="*/ 12389 w 9104308"/>
              <a:gd name="connsiteY6" fmla="*/ 2264773 h 2283936"/>
              <a:gd name="connsiteX0" fmla="*/ 0 w 9233465"/>
              <a:gd name="connsiteY0" fmla="*/ 5728 h 2283893"/>
              <a:gd name="connsiteX1" fmla="*/ 2867097 w 9233465"/>
              <a:gd name="connsiteY1" fmla="*/ 1063445 h 2283893"/>
              <a:gd name="connsiteX2" fmla="*/ 7216827 w 9233465"/>
              <a:gd name="connsiteY2" fmla="*/ 1600846 h 2283893"/>
              <a:gd name="connsiteX3" fmla="*/ 9101442 w 9233465"/>
              <a:gd name="connsiteY3" fmla="*/ 379690 h 2283893"/>
              <a:gd name="connsiteX4" fmla="*/ 9069725 w 9233465"/>
              <a:gd name="connsiteY4" fmla="*/ 1607435 h 2283893"/>
              <a:gd name="connsiteX5" fmla="*/ 9068994 w 9233465"/>
              <a:gd name="connsiteY5" fmla="*/ 2263934 h 2283893"/>
              <a:gd name="connsiteX6" fmla="*/ 12389 w 9233465"/>
              <a:gd name="connsiteY6" fmla="*/ 2264730 h 2283893"/>
              <a:gd name="connsiteX0" fmla="*/ 0 w 9233465"/>
              <a:gd name="connsiteY0" fmla="*/ 5728 h 2283893"/>
              <a:gd name="connsiteX1" fmla="*/ 2867097 w 9233465"/>
              <a:gd name="connsiteY1" fmla="*/ 1063445 h 2283893"/>
              <a:gd name="connsiteX2" fmla="*/ 7216827 w 9233465"/>
              <a:gd name="connsiteY2" fmla="*/ 1600846 h 2283893"/>
              <a:gd name="connsiteX3" fmla="*/ 9101442 w 9233465"/>
              <a:gd name="connsiteY3" fmla="*/ 379690 h 2283893"/>
              <a:gd name="connsiteX4" fmla="*/ 9069725 w 9233465"/>
              <a:gd name="connsiteY4" fmla="*/ 1607435 h 2283893"/>
              <a:gd name="connsiteX5" fmla="*/ 9068994 w 9233465"/>
              <a:gd name="connsiteY5" fmla="*/ 2263934 h 2283893"/>
              <a:gd name="connsiteX6" fmla="*/ 12389 w 9233465"/>
              <a:gd name="connsiteY6" fmla="*/ 2264730 h 2283893"/>
              <a:gd name="connsiteX0" fmla="*/ 0 w 9153254"/>
              <a:gd name="connsiteY0" fmla="*/ 5728 h 2283893"/>
              <a:gd name="connsiteX1" fmla="*/ 2867097 w 9153254"/>
              <a:gd name="connsiteY1" fmla="*/ 1063445 h 2283893"/>
              <a:gd name="connsiteX2" fmla="*/ 7216827 w 9153254"/>
              <a:gd name="connsiteY2" fmla="*/ 1600846 h 2283893"/>
              <a:gd name="connsiteX3" fmla="*/ 8986997 w 9153254"/>
              <a:gd name="connsiteY3" fmla="*/ 336147 h 2283893"/>
              <a:gd name="connsiteX4" fmla="*/ 9069725 w 9153254"/>
              <a:gd name="connsiteY4" fmla="*/ 1607435 h 2283893"/>
              <a:gd name="connsiteX5" fmla="*/ 9068994 w 9153254"/>
              <a:gd name="connsiteY5" fmla="*/ 2263934 h 2283893"/>
              <a:gd name="connsiteX6" fmla="*/ 12389 w 9153254"/>
              <a:gd name="connsiteY6" fmla="*/ 2264730 h 2283893"/>
              <a:gd name="connsiteX0" fmla="*/ 0 w 9072245"/>
              <a:gd name="connsiteY0" fmla="*/ 5728 h 2283893"/>
              <a:gd name="connsiteX1" fmla="*/ 2867097 w 9072245"/>
              <a:gd name="connsiteY1" fmla="*/ 1063445 h 2283893"/>
              <a:gd name="connsiteX2" fmla="*/ 7216827 w 9072245"/>
              <a:gd name="connsiteY2" fmla="*/ 1600846 h 2283893"/>
              <a:gd name="connsiteX3" fmla="*/ 8986997 w 9072245"/>
              <a:gd name="connsiteY3" fmla="*/ 336147 h 2283893"/>
              <a:gd name="connsiteX4" fmla="*/ 9069725 w 9072245"/>
              <a:gd name="connsiteY4" fmla="*/ 1607435 h 2283893"/>
              <a:gd name="connsiteX5" fmla="*/ 9068994 w 9072245"/>
              <a:gd name="connsiteY5" fmla="*/ 2263934 h 2283893"/>
              <a:gd name="connsiteX6" fmla="*/ 12389 w 9072245"/>
              <a:gd name="connsiteY6" fmla="*/ 2264730 h 2283893"/>
              <a:gd name="connsiteX0" fmla="*/ 0 w 9072245"/>
              <a:gd name="connsiteY0" fmla="*/ 5728 h 2283893"/>
              <a:gd name="connsiteX1" fmla="*/ 2867097 w 9072245"/>
              <a:gd name="connsiteY1" fmla="*/ 1063445 h 2283893"/>
              <a:gd name="connsiteX2" fmla="*/ 7216827 w 9072245"/>
              <a:gd name="connsiteY2" fmla="*/ 1600846 h 2283893"/>
              <a:gd name="connsiteX3" fmla="*/ 9044220 w 9072245"/>
              <a:gd name="connsiteY3" fmla="*/ 321633 h 2283893"/>
              <a:gd name="connsiteX4" fmla="*/ 9069725 w 9072245"/>
              <a:gd name="connsiteY4" fmla="*/ 1607435 h 2283893"/>
              <a:gd name="connsiteX5" fmla="*/ 9068994 w 9072245"/>
              <a:gd name="connsiteY5" fmla="*/ 2263934 h 2283893"/>
              <a:gd name="connsiteX6" fmla="*/ 12389 w 9072245"/>
              <a:gd name="connsiteY6" fmla="*/ 2264730 h 2283893"/>
              <a:gd name="connsiteX0" fmla="*/ 0 w 9074184"/>
              <a:gd name="connsiteY0" fmla="*/ 5728 h 2283893"/>
              <a:gd name="connsiteX1" fmla="*/ 2867097 w 9074184"/>
              <a:gd name="connsiteY1" fmla="*/ 1063445 h 2283893"/>
              <a:gd name="connsiteX2" fmla="*/ 7216827 w 9074184"/>
              <a:gd name="connsiteY2" fmla="*/ 1600846 h 2283893"/>
              <a:gd name="connsiteX3" fmla="*/ 9044220 w 9074184"/>
              <a:gd name="connsiteY3" fmla="*/ 321633 h 2283893"/>
              <a:gd name="connsiteX4" fmla="*/ 9069725 w 9074184"/>
              <a:gd name="connsiteY4" fmla="*/ 1607435 h 2283893"/>
              <a:gd name="connsiteX5" fmla="*/ 9068994 w 9074184"/>
              <a:gd name="connsiteY5" fmla="*/ 2263934 h 2283893"/>
              <a:gd name="connsiteX6" fmla="*/ 12389 w 9074184"/>
              <a:gd name="connsiteY6" fmla="*/ 2264730 h 2283893"/>
              <a:gd name="connsiteX0" fmla="*/ 0 w 9074184"/>
              <a:gd name="connsiteY0" fmla="*/ 6769 h 2284934"/>
              <a:gd name="connsiteX1" fmla="*/ 2910014 w 9074184"/>
              <a:gd name="connsiteY1" fmla="*/ 919343 h 2284934"/>
              <a:gd name="connsiteX2" fmla="*/ 7216827 w 9074184"/>
              <a:gd name="connsiteY2" fmla="*/ 1601887 h 2284934"/>
              <a:gd name="connsiteX3" fmla="*/ 9044220 w 9074184"/>
              <a:gd name="connsiteY3" fmla="*/ 322674 h 2284934"/>
              <a:gd name="connsiteX4" fmla="*/ 9069725 w 9074184"/>
              <a:gd name="connsiteY4" fmla="*/ 1608476 h 2284934"/>
              <a:gd name="connsiteX5" fmla="*/ 9068994 w 9074184"/>
              <a:gd name="connsiteY5" fmla="*/ 2264975 h 2284934"/>
              <a:gd name="connsiteX6" fmla="*/ 12389 w 9074184"/>
              <a:gd name="connsiteY6" fmla="*/ 2265771 h 2284934"/>
              <a:gd name="connsiteX0" fmla="*/ 0 w 9252728"/>
              <a:gd name="connsiteY0" fmla="*/ 6750 h 2284915"/>
              <a:gd name="connsiteX1" fmla="*/ 2910014 w 9252728"/>
              <a:gd name="connsiteY1" fmla="*/ 919324 h 2284915"/>
              <a:gd name="connsiteX2" fmla="*/ 6387099 w 9252728"/>
              <a:gd name="connsiteY2" fmla="*/ 1587354 h 2284915"/>
              <a:gd name="connsiteX3" fmla="*/ 9044220 w 9252728"/>
              <a:gd name="connsiteY3" fmla="*/ 322655 h 2284915"/>
              <a:gd name="connsiteX4" fmla="*/ 9069725 w 9252728"/>
              <a:gd name="connsiteY4" fmla="*/ 1608457 h 2284915"/>
              <a:gd name="connsiteX5" fmla="*/ 9068994 w 9252728"/>
              <a:gd name="connsiteY5" fmla="*/ 2264956 h 2284915"/>
              <a:gd name="connsiteX6" fmla="*/ 12389 w 9252728"/>
              <a:gd name="connsiteY6" fmla="*/ 2265752 h 2284915"/>
              <a:gd name="connsiteX0" fmla="*/ 0 w 9222077"/>
              <a:gd name="connsiteY0" fmla="*/ 6871 h 2285036"/>
              <a:gd name="connsiteX1" fmla="*/ 2910014 w 9222077"/>
              <a:gd name="connsiteY1" fmla="*/ 919445 h 2285036"/>
              <a:gd name="connsiteX2" fmla="*/ 6801964 w 9222077"/>
              <a:gd name="connsiteY2" fmla="*/ 1674560 h 2285036"/>
              <a:gd name="connsiteX3" fmla="*/ 9044220 w 9222077"/>
              <a:gd name="connsiteY3" fmla="*/ 322776 h 2285036"/>
              <a:gd name="connsiteX4" fmla="*/ 9069725 w 9222077"/>
              <a:gd name="connsiteY4" fmla="*/ 1608578 h 2285036"/>
              <a:gd name="connsiteX5" fmla="*/ 9068994 w 9222077"/>
              <a:gd name="connsiteY5" fmla="*/ 2265077 h 2285036"/>
              <a:gd name="connsiteX6" fmla="*/ 12389 w 9222077"/>
              <a:gd name="connsiteY6" fmla="*/ 2265873 h 2285036"/>
              <a:gd name="connsiteX0" fmla="*/ 0 w 9185137"/>
              <a:gd name="connsiteY0" fmla="*/ 7019 h 2285184"/>
              <a:gd name="connsiteX1" fmla="*/ 2910014 w 9185137"/>
              <a:gd name="connsiteY1" fmla="*/ 919593 h 2285184"/>
              <a:gd name="connsiteX2" fmla="*/ 7302662 w 9185137"/>
              <a:gd name="connsiteY2" fmla="*/ 1776308 h 2285184"/>
              <a:gd name="connsiteX3" fmla="*/ 9044220 w 9185137"/>
              <a:gd name="connsiteY3" fmla="*/ 322924 h 2285184"/>
              <a:gd name="connsiteX4" fmla="*/ 9069725 w 9185137"/>
              <a:gd name="connsiteY4" fmla="*/ 1608726 h 2285184"/>
              <a:gd name="connsiteX5" fmla="*/ 9068994 w 9185137"/>
              <a:gd name="connsiteY5" fmla="*/ 2265225 h 2285184"/>
              <a:gd name="connsiteX6" fmla="*/ 12389 w 9185137"/>
              <a:gd name="connsiteY6" fmla="*/ 2266021 h 2285184"/>
              <a:gd name="connsiteX0" fmla="*/ 0 w 9114861"/>
              <a:gd name="connsiteY0" fmla="*/ 7019 h 2285184"/>
              <a:gd name="connsiteX1" fmla="*/ 2910014 w 9114861"/>
              <a:gd name="connsiteY1" fmla="*/ 919593 h 2285184"/>
              <a:gd name="connsiteX2" fmla="*/ 7302662 w 9114861"/>
              <a:gd name="connsiteY2" fmla="*/ 1776308 h 2285184"/>
              <a:gd name="connsiteX3" fmla="*/ 8929775 w 9114861"/>
              <a:gd name="connsiteY3" fmla="*/ 105209 h 2285184"/>
              <a:gd name="connsiteX4" fmla="*/ 9069725 w 9114861"/>
              <a:gd name="connsiteY4" fmla="*/ 1608726 h 2285184"/>
              <a:gd name="connsiteX5" fmla="*/ 9068994 w 9114861"/>
              <a:gd name="connsiteY5" fmla="*/ 2265225 h 2285184"/>
              <a:gd name="connsiteX6" fmla="*/ 12389 w 9114861"/>
              <a:gd name="connsiteY6" fmla="*/ 2266021 h 2285184"/>
              <a:gd name="connsiteX0" fmla="*/ 0 w 9072245"/>
              <a:gd name="connsiteY0" fmla="*/ 7019 h 2285184"/>
              <a:gd name="connsiteX1" fmla="*/ 2910014 w 9072245"/>
              <a:gd name="connsiteY1" fmla="*/ 919593 h 2285184"/>
              <a:gd name="connsiteX2" fmla="*/ 7302662 w 9072245"/>
              <a:gd name="connsiteY2" fmla="*/ 1776308 h 2285184"/>
              <a:gd name="connsiteX3" fmla="*/ 8929775 w 9072245"/>
              <a:gd name="connsiteY3" fmla="*/ 105209 h 2285184"/>
              <a:gd name="connsiteX4" fmla="*/ 9069725 w 9072245"/>
              <a:gd name="connsiteY4" fmla="*/ 1608726 h 2285184"/>
              <a:gd name="connsiteX5" fmla="*/ 9068994 w 9072245"/>
              <a:gd name="connsiteY5" fmla="*/ 2265225 h 2285184"/>
              <a:gd name="connsiteX6" fmla="*/ 12389 w 9072245"/>
              <a:gd name="connsiteY6" fmla="*/ 2266021 h 2285184"/>
              <a:gd name="connsiteX0" fmla="*/ 0 w 9072511"/>
              <a:gd name="connsiteY0" fmla="*/ 19857 h 2298022"/>
              <a:gd name="connsiteX1" fmla="*/ 2910014 w 9072511"/>
              <a:gd name="connsiteY1" fmla="*/ 932431 h 2298022"/>
              <a:gd name="connsiteX2" fmla="*/ 7302662 w 9072511"/>
              <a:gd name="connsiteY2" fmla="*/ 1789146 h 2298022"/>
              <a:gd name="connsiteX3" fmla="*/ 8986997 w 9072511"/>
              <a:gd name="connsiteY3" fmla="*/ 30961 h 2298022"/>
              <a:gd name="connsiteX4" fmla="*/ 9069725 w 9072511"/>
              <a:gd name="connsiteY4" fmla="*/ 1621564 h 2298022"/>
              <a:gd name="connsiteX5" fmla="*/ 9068994 w 9072511"/>
              <a:gd name="connsiteY5" fmla="*/ 2278063 h 2298022"/>
              <a:gd name="connsiteX6" fmla="*/ 12389 w 9072511"/>
              <a:gd name="connsiteY6" fmla="*/ 2278859 h 2298022"/>
              <a:gd name="connsiteX0" fmla="*/ 0 w 9086253"/>
              <a:gd name="connsiteY0" fmla="*/ 62874 h 2341039"/>
              <a:gd name="connsiteX1" fmla="*/ 2910014 w 9086253"/>
              <a:gd name="connsiteY1" fmla="*/ 975448 h 2341039"/>
              <a:gd name="connsiteX2" fmla="*/ 7302662 w 9086253"/>
              <a:gd name="connsiteY2" fmla="*/ 1832163 h 2341039"/>
              <a:gd name="connsiteX3" fmla="*/ 9044220 w 9086253"/>
              <a:gd name="connsiteY3" fmla="*/ 30435 h 2341039"/>
              <a:gd name="connsiteX4" fmla="*/ 9069725 w 9086253"/>
              <a:gd name="connsiteY4" fmla="*/ 1664581 h 2341039"/>
              <a:gd name="connsiteX5" fmla="*/ 9068994 w 9086253"/>
              <a:gd name="connsiteY5" fmla="*/ 2321080 h 2341039"/>
              <a:gd name="connsiteX6" fmla="*/ 12389 w 9086253"/>
              <a:gd name="connsiteY6" fmla="*/ 2321876 h 2341039"/>
              <a:gd name="connsiteX0" fmla="*/ 0 w 9072245"/>
              <a:gd name="connsiteY0" fmla="*/ 62964 h 2341129"/>
              <a:gd name="connsiteX1" fmla="*/ 2910014 w 9072245"/>
              <a:gd name="connsiteY1" fmla="*/ 975538 h 2341129"/>
              <a:gd name="connsiteX2" fmla="*/ 7302662 w 9072245"/>
              <a:gd name="connsiteY2" fmla="*/ 1832253 h 2341129"/>
              <a:gd name="connsiteX3" fmla="*/ 9044220 w 9072245"/>
              <a:gd name="connsiteY3" fmla="*/ 30525 h 2341129"/>
              <a:gd name="connsiteX4" fmla="*/ 9069725 w 9072245"/>
              <a:gd name="connsiteY4" fmla="*/ 1664671 h 2341129"/>
              <a:gd name="connsiteX5" fmla="*/ 9068994 w 9072245"/>
              <a:gd name="connsiteY5" fmla="*/ 2321170 h 2341129"/>
              <a:gd name="connsiteX6" fmla="*/ 12389 w 9072245"/>
              <a:gd name="connsiteY6" fmla="*/ 2321966 h 2341129"/>
              <a:gd name="connsiteX0" fmla="*/ 0 w 9072742"/>
              <a:gd name="connsiteY0" fmla="*/ 63073 h 2341238"/>
              <a:gd name="connsiteX1" fmla="*/ 2910014 w 9072742"/>
              <a:gd name="connsiteY1" fmla="*/ 975647 h 2341238"/>
              <a:gd name="connsiteX2" fmla="*/ 7302662 w 9072742"/>
              <a:gd name="connsiteY2" fmla="*/ 1832362 h 2341238"/>
              <a:gd name="connsiteX3" fmla="*/ 9044220 w 9072742"/>
              <a:gd name="connsiteY3" fmla="*/ 30634 h 2341238"/>
              <a:gd name="connsiteX4" fmla="*/ 9069725 w 9072742"/>
              <a:gd name="connsiteY4" fmla="*/ 1664780 h 2341238"/>
              <a:gd name="connsiteX5" fmla="*/ 9068994 w 9072742"/>
              <a:gd name="connsiteY5" fmla="*/ 2321279 h 2341238"/>
              <a:gd name="connsiteX6" fmla="*/ 12389 w 9072742"/>
              <a:gd name="connsiteY6" fmla="*/ 2322075 h 2341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72742" h="2341238">
                <a:moveTo>
                  <a:pt x="0" y="63073"/>
                </a:moveTo>
                <a:cubicBezTo>
                  <a:pt x="332849" y="-21529"/>
                  <a:pt x="1692904" y="680766"/>
                  <a:pt x="2910014" y="975647"/>
                </a:cubicBezTo>
                <a:cubicBezTo>
                  <a:pt x="4127124" y="1270528"/>
                  <a:pt x="6280294" y="1989864"/>
                  <a:pt x="7302662" y="1832362"/>
                </a:cubicBezTo>
                <a:cubicBezTo>
                  <a:pt x="8325030" y="1674860"/>
                  <a:pt x="9040733" y="-265178"/>
                  <a:pt x="9044220" y="30634"/>
                </a:cubicBezTo>
                <a:cubicBezTo>
                  <a:pt x="9052617" y="742933"/>
                  <a:pt x="9082173" y="1349169"/>
                  <a:pt x="9069725" y="1664780"/>
                </a:cubicBezTo>
                <a:cubicBezTo>
                  <a:pt x="9057277" y="1980391"/>
                  <a:pt x="9080361" y="1475459"/>
                  <a:pt x="9068994" y="2321279"/>
                </a:cubicBezTo>
                <a:cubicBezTo>
                  <a:pt x="8536258" y="2329331"/>
                  <a:pt x="2964930" y="2361394"/>
                  <a:pt x="12389" y="2322075"/>
                </a:cubicBezTo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prstClr val="black"/>
                </a:solidFill>
              </a:ln>
              <a:solidFill>
                <a:prstClr val="white"/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67069" y="116632"/>
            <a:ext cx="2197019" cy="3589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5487" y="0"/>
            <a:ext cx="3113152" cy="17785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3391199" flipH="1" flipV="1">
            <a:off x="6718133" y="38588"/>
            <a:ext cx="2802463" cy="147141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3041311">
            <a:off x="-279406" y="5782692"/>
            <a:ext cx="2103455" cy="11044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412776"/>
            <a:ext cx="91440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317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Тематическая неделя </a:t>
            </a:r>
          </a:p>
          <a:p>
            <a:pPr algn="ctr"/>
            <a:endParaRPr lang="ru-RU" sz="2800" b="1" i="1" dirty="0" smtClean="0">
              <a:ln w="3175">
                <a:solidFill>
                  <a:schemeClr val="tx1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600" b="1" i="1" dirty="0" smtClean="0">
                <a:ln w="317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«9 </a:t>
            </a:r>
            <a:r>
              <a:rPr lang="ru-RU" sz="6600" b="1" i="1" dirty="0" err="1" smtClean="0">
                <a:ln w="317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мая.День</a:t>
            </a:r>
            <a:r>
              <a:rPr lang="ru-RU" sz="6600" b="1" i="1" dirty="0" smtClean="0">
                <a:ln w="317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Победы»</a:t>
            </a:r>
          </a:p>
          <a:p>
            <a:pPr algn="ctr"/>
            <a:r>
              <a:rPr lang="ru-RU" sz="3600" b="1" i="1" dirty="0" smtClean="0">
                <a:ln w="317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3600" b="1" i="1" dirty="0" err="1" smtClean="0">
                <a:ln w="317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помним,мы</a:t>
            </a:r>
            <a:r>
              <a:rPr lang="ru-RU" sz="3600" b="1" i="1" dirty="0" smtClean="0">
                <a:ln w="317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гордимся!</a:t>
            </a:r>
            <a:endParaRPr lang="ru-RU" sz="3600" b="1" i="1" dirty="0">
              <a:ln w="3175">
                <a:solidFill>
                  <a:schemeClr val="tx1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6814" y="6644194"/>
            <a:ext cx="12447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F68222"/>
                </a:solidFill>
              </a:rPr>
              <a:t>Шевченко Т.А.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4005064"/>
            <a:ext cx="89644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МКДОУ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Архиповский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детский сад</a:t>
            </a:r>
          </a:p>
          <a:p>
            <a:pPr algn="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Воспитатель 1 младшей разновозрастной группы</a:t>
            </a:r>
          </a:p>
          <a:p>
            <a:pPr algn="r"/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Крекотень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Оксана Викторовна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459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7992888" cy="57171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620687"/>
            <a:ext cx="8791122" cy="56886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0"/>
            <a:ext cx="3667062" cy="2750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933056"/>
            <a:ext cx="3606255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340768"/>
            <a:ext cx="3474024" cy="26055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Дети совместно с родителями сделали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поделки,нарисовали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рисунки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157592" cy="1700808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Опытные 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Медсестрички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показали нам , как нужно перевязать раненого бойца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4494645" cy="33709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068960"/>
            <a:ext cx="4650155" cy="34876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Поход к памятнику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4326627" cy="32449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780928"/>
            <a:ext cx="4698160" cy="35236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82706"/>
            <a:ext cx="7182944" cy="53872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User\Downloads\IMG_20220505_1048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36712"/>
            <a:ext cx="5574765" cy="41810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3011" name="Picture 3" descr="C:\Users\User\Downloads\IMG_20220505_103109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068960"/>
            <a:ext cx="4710669" cy="35330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Картинки мы помним, мы гордимся (50 фото) • Прикольные картинки и позити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92696"/>
            <a:ext cx="8064896" cy="57676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Анимированная открытка &quot;Спасибо нашим Ветеранам за мирное небо....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8006919" cy="58431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Спасибо за внимание слайд для презентации - фото и картинки abrakadabra.fu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7741368" cy="57985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34" y="0"/>
            <a:ext cx="9157525" cy="6858000"/>
          </a:xfrm>
          <a:prstGeom prst="rect">
            <a:avLst/>
          </a:prstGeom>
          <a:solidFill>
            <a:srgbClr val="FFF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3175">
                  <a:solidFill>
                    <a:srgbClr val="FFCE33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Развитие патриотизма, любви к Родине и уважения как к</a:t>
            </a:r>
          </a:p>
          <a:p>
            <a:pPr algn="ctr"/>
            <a:r>
              <a:rPr lang="ru-RU" sz="3200" dirty="0" smtClean="0">
                <a:ln w="3175">
                  <a:solidFill>
                    <a:srgbClr val="FFCE33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вооруженным силам страны, так и к ветеранам ВОВ.</a:t>
            </a:r>
          </a:p>
          <a:p>
            <a:pPr algn="ctr"/>
            <a:r>
              <a:rPr lang="ru-RU" sz="3200" dirty="0" smtClean="0">
                <a:ln w="3175">
                  <a:solidFill>
                    <a:srgbClr val="FFCE33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ctr"/>
            <a:r>
              <a:rPr lang="ru-RU" sz="3200" dirty="0" smtClean="0">
                <a:ln w="3175">
                  <a:solidFill>
                    <a:srgbClr val="FFCE33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расширить знания детей о героях войны</a:t>
            </a:r>
          </a:p>
          <a:p>
            <a:pPr algn="ctr"/>
            <a:r>
              <a:rPr lang="ru-RU" sz="3200" dirty="0" smtClean="0">
                <a:ln w="3175">
                  <a:solidFill>
                    <a:srgbClr val="FFCE33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воспитывать любовь к Родине.</a:t>
            </a:r>
          </a:p>
          <a:p>
            <a:pPr algn="ctr"/>
            <a:r>
              <a:rPr lang="ru-RU" sz="3200" dirty="0" smtClean="0">
                <a:ln w="3175">
                  <a:solidFill>
                    <a:srgbClr val="FFCE33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формировать представление о празднике, посвященном Дню Победы.</a:t>
            </a:r>
            <a:endParaRPr lang="ru-RU" sz="3200" dirty="0">
              <a:ln w="3175">
                <a:solidFill>
                  <a:srgbClr val="FFCE33"/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1"/>
          <p:cNvSpPr/>
          <p:nvPr/>
        </p:nvSpPr>
        <p:spPr>
          <a:xfrm>
            <a:off x="-15767" y="6605536"/>
            <a:ext cx="9186157" cy="252463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50133" h="504926">
                <a:moveTo>
                  <a:pt x="19455" y="363980"/>
                </a:moveTo>
                <a:cubicBezTo>
                  <a:pt x="22939" y="69814"/>
                  <a:pt x="967609" y="-189201"/>
                  <a:pt x="2005347" y="188283"/>
                </a:cubicBezTo>
                <a:cubicBezTo>
                  <a:pt x="3043085" y="565767"/>
                  <a:pt x="6748375" y="413966"/>
                  <a:pt x="7938493" y="410980"/>
                </a:cubicBezTo>
                <a:cubicBezTo>
                  <a:pt x="9128611" y="407994"/>
                  <a:pt x="9113790" y="42071"/>
                  <a:pt x="9146055" y="170369"/>
                </a:cubicBezTo>
                <a:cubicBezTo>
                  <a:pt x="9147030" y="495609"/>
                  <a:pt x="9155870" y="380002"/>
                  <a:pt x="9144000" y="435761"/>
                </a:cubicBezTo>
                <a:cubicBezTo>
                  <a:pt x="9132130" y="491521"/>
                  <a:pt x="9113034" y="504926"/>
                  <a:pt x="9074835" y="504926"/>
                </a:cubicBezTo>
                <a:lnTo>
                  <a:pt x="69165" y="504926"/>
                </a:lnTo>
                <a:cubicBezTo>
                  <a:pt x="30966" y="504926"/>
                  <a:pt x="0" y="473960"/>
                  <a:pt x="0" y="435761"/>
                </a:cubicBezTo>
                <a:cubicBezTo>
                  <a:pt x="0" y="346983"/>
                  <a:pt x="15971" y="658146"/>
                  <a:pt x="19455" y="36398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rgbClr val="FFCE33"/>
                </a:solidFill>
              </a:ln>
              <a:effectLst/>
            </a:endParaRPr>
          </a:p>
        </p:txBody>
      </p:sp>
      <p:sp>
        <p:nvSpPr>
          <p:cNvPr id="8" name="Скругленный прямоугольник 1"/>
          <p:cNvSpPr/>
          <p:nvPr/>
        </p:nvSpPr>
        <p:spPr>
          <a:xfrm flipV="1">
            <a:off x="-35488" y="0"/>
            <a:ext cx="9216000" cy="1197188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256812 w 9381357"/>
              <a:gd name="connsiteY0" fmla="*/ 1057163 h 1201552"/>
              <a:gd name="connsiteX1" fmla="*/ 3634873 w 9381357"/>
              <a:gd name="connsiteY1" fmla="*/ 897232 h 1201552"/>
              <a:gd name="connsiteX2" fmla="*/ 8175850 w 9381357"/>
              <a:gd name="connsiteY2" fmla="*/ 1104163 h 1201552"/>
              <a:gd name="connsiteX3" fmla="*/ 9367708 w 9381357"/>
              <a:gd name="connsiteY3" fmla="*/ 43745 h 1201552"/>
              <a:gd name="connsiteX4" fmla="*/ 9381357 w 9381357"/>
              <a:gd name="connsiteY4" fmla="*/ 1128944 h 1201552"/>
              <a:gd name="connsiteX5" fmla="*/ 9312192 w 9381357"/>
              <a:gd name="connsiteY5" fmla="*/ 1198109 h 1201552"/>
              <a:gd name="connsiteX6" fmla="*/ 306522 w 9381357"/>
              <a:gd name="connsiteY6" fmla="*/ 1198109 h 1201552"/>
              <a:gd name="connsiteX7" fmla="*/ 237357 w 9381357"/>
              <a:gd name="connsiteY7" fmla="*/ 1128944 h 1201552"/>
              <a:gd name="connsiteX8" fmla="*/ 256812 w 9381357"/>
              <a:gd name="connsiteY8" fmla="*/ 1057163 h 1201552"/>
              <a:gd name="connsiteX0" fmla="*/ 0 w 9124545"/>
              <a:gd name="connsiteY0" fmla="*/ 1057163 h 1220384"/>
              <a:gd name="connsiteX1" fmla="*/ 3378061 w 9124545"/>
              <a:gd name="connsiteY1" fmla="*/ 897232 h 1220384"/>
              <a:gd name="connsiteX2" fmla="*/ 7919038 w 9124545"/>
              <a:gd name="connsiteY2" fmla="*/ 1104163 h 1220384"/>
              <a:gd name="connsiteX3" fmla="*/ 9110896 w 9124545"/>
              <a:gd name="connsiteY3" fmla="*/ 43745 h 1220384"/>
              <a:gd name="connsiteX4" fmla="*/ 9124545 w 9124545"/>
              <a:gd name="connsiteY4" fmla="*/ 1128944 h 1220384"/>
              <a:gd name="connsiteX5" fmla="*/ 9055380 w 9124545"/>
              <a:gd name="connsiteY5" fmla="*/ 1198109 h 1220384"/>
              <a:gd name="connsiteX6" fmla="*/ 49710 w 9124545"/>
              <a:gd name="connsiteY6" fmla="*/ 1198109 h 1220384"/>
              <a:gd name="connsiteX7" fmla="*/ 71271 w 9124545"/>
              <a:gd name="connsiteY7" fmla="*/ 1220384 h 1220384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2032820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21172 w 9145717"/>
              <a:gd name="connsiteY0" fmla="*/ 1056242 h 1197188"/>
              <a:gd name="connsiteX1" fmla="*/ 2053992 w 9145717"/>
              <a:gd name="connsiteY1" fmla="*/ 707124 h 1197188"/>
              <a:gd name="connsiteX2" fmla="*/ 7940210 w 9145717"/>
              <a:gd name="connsiteY2" fmla="*/ 1103242 h 1197188"/>
              <a:gd name="connsiteX3" fmla="*/ 9132068 w 9145717"/>
              <a:gd name="connsiteY3" fmla="*/ 42824 h 1197188"/>
              <a:gd name="connsiteX4" fmla="*/ 9145717 w 9145717"/>
              <a:gd name="connsiteY4" fmla="*/ 1128023 h 1197188"/>
              <a:gd name="connsiteX5" fmla="*/ 9076552 w 9145717"/>
              <a:gd name="connsiteY5" fmla="*/ 1197188 h 1197188"/>
              <a:gd name="connsiteX6" fmla="*/ 70882 w 9145717"/>
              <a:gd name="connsiteY6" fmla="*/ 1197188 h 1197188"/>
              <a:gd name="connsiteX7" fmla="*/ 41089 w 9145717"/>
              <a:gd name="connsiteY7" fmla="*/ 1193584 h 1197188"/>
              <a:gd name="connsiteX0" fmla="*/ 0 w 9124545"/>
              <a:gd name="connsiteY0" fmla="*/ 1056242 h 1197188"/>
              <a:gd name="connsiteX1" fmla="*/ 2032820 w 9124545"/>
              <a:gd name="connsiteY1" fmla="*/ 707124 h 1197188"/>
              <a:gd name="connsiteX2" fmla="*/ 7919038 w 9124545"/>
              <a:gd name="connsiteY2" fmla="*/ 1103242 h 1197188"/>
              <a:gd name="connsiteX3" fmla="*/ 9110896 w 9124545"/>
              <a:gd name="connsiteY3" fmla="*/ 42824 h 1197188"/>
              <a:gd name="connsiteX4" fmla="*/ 9124545 w 9124545"/>
              <a:gd name="connsiteY4" fmla="*/ 1128023 h 1197188"/>
              <a:gd name="connsiteX5" fmla="*/ 9055380 w 9124545"/>
              <a:gd name="connsiteY5" fmla="*/ 1197188 h 1197188"/>
              <a:gd name="connsiteX6" fmla="*/ 49710 w 9124545"/>
              <a:gd name="connsiteY6" fmla="*/ 1197188 h 1197188"/>
              <a:gd name="connsiteX0" fmla="*/ 18762 w 9143307"/>
              <a:gd name="connsiteY0" fmla="*/ 1056242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6666 w 9143307"/>
              <a:gd name="connsiteY0" fmla="*/ 1165970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6666 w 9143307"/>
              <a:gd name="connsiteY0" fmla="*/ 1165970 h 1197188"/>
              <a:gd name="connsiteX1" fmla="*/ 88853 w 9143307"/>
              <a:gd name="connsiteY1" fmla="*/ 148676 h 1197188"/>
              <a:gd name="connsiteX2" fmla="*/ 2051582 w 9143307"/>
              <a:gd name="connsiteY2" fmla="*/ 707124 h 1197188"/>
              <a:gd name="connsiteX3" fmla="*/ 7937800 w 9143307"/>
              <a:gd name="connsiteY3" fmla="*/ 1103242 h 1197188"/>
              <a:gd name="connsiteX4" fmla="*/ 9129658 w 9143307"/>
              <a:gd name="connsiteY4" fmla="*/ 42824 h 1197188"/>
              <a:gd name="connsiteX5" fmla="*/ 9143307 w 9143307"/>
              <a:gd name="connsiteY5" fmla="*/ 1128023 h 1197188"/>
              <a:gd name="connsiteX6" fmla="*/ 9074142 w 9143307"/>
              <a:gd name="connsiteY6" fmla="*/ 1197188 h 1197188"/>
              <a:gd name="connsiteX7" fmla="*/ 0 w 9143307"/>
              <a:gd name="connsiteY7" fmla="*/ 1188562 h 1197188"/>
              <a:gd name="connsiteX0" fmla="*/ 0 w 9136641"/>
              <a:gd name="connsiteY0" fmla="*/ 1165970 h 1200754"/>
              <a:gd name="connsiteX1" fmla="*/ 82187 w 9136641"/>
              <a:gd name="connsiteY1" fmla="*/ 148676 h 1200754"/>
              <a:gd name="connsiteX2" fmla="*/ 2044916 w 9136641"/>
              <a:gd name="connsiteY2" fmla="*/ 707124 h 1200754"/>
              <a:gd name="connsiteX3" fmla="*/ 7931134 w 9136641"/>
              <a:gd name="connsiteY3" fmla="*/ 1103242 h 1200754"/>
              <a:gd name="connsiteX4" fmla="*/ 9122992 w 9136641"/>
              <a:gd name="connsiteY4" fmla="*/ 42824 h 1200754"/>
              <a:gd name="connsiteX5" fmla="*/ 9136641 w 9136641"/>
              <a:gd name="connsiteY5" fmla="*/ 1128023 h 1200754"/>
              <a:gd name="connsiteX6" fmla="*/ 9067476 w 9136641"/>
              <a:gd name="connsiteY6" fmla="*/ 1197188 h 1200754"/>
              <a:gd name="connsiteX7" fmla="*/ 160714 w 9136641"/>
              <a:gd name="connsiteY7" fmla="*/ 1200754 h 1200754"/>
              <a:gd name="connsiteX0" fmla="*/ 106198 w 9195016"/>
              <a:gd name="connsiteY0" fmla="*/ 1214738 h 1214738"/>
              <a:gd name="connsiteX1" fmla="*/ 140562 w 9195016"/>
              <a:gd name="connsiteY1" fmla="*/ 148676 h 1214738"/>
              <a:gd name="connsiteX2" fmla="*/ 2103291 w 9195016"/>
              <a:gd name="connsiteY2" fmla="*/ 707124 h 1214738"/>
              <a:gd name="connsiteX3" fmla="*/ 7989509 w 9195016"/>
              <a:gd name="connsiteY3" fmla="*/ 1103242 h 1214738"/>
              <a:gd name="connsiteX4" fmla="*/ 9181367 w 9195016"/>
              <a:gd name="connsiteY4" fmla="*/ 42824 h 1214738"/>
              <a:gd name="connsiteX5" fmla="*/ 9195016 w 9195016"/>
              <a:gd name="connsiteY5" fmla="*/ 1128023 h 1214738"/>
              <a:gd name="connsiteX6" fmla="*/ 9125851 w 9195016"/>
              <a:gd name="connsiteY6" fmla="*/ 1197188 h 1214738"/>
              <a:gd name="connsiteX7" fmla="*/ 219089 w 9195016"/>
              <a:gd name="connsiteY7" fmla="*/ 1200754 h 1214738"/>
              <a:gd name="connsiteX0" fmla="*/ 0 w 9054454"/>
              <a:gd name="connsiteY0" fmla="*/ 148676 h 1200754"/>
              <a:gd name="connsiteX1" fmla="*/ 1962729 w 9054454"/>
              <a:gd name="connsiteY1" fmla="*/ 707124 h 1200754"/>
              <a:gd name="connsiteX2" fmla="*/ 7848947 w 9054454"/>
              <a:gd name="connsiteY2" fmla="*/ 1103242 h 1200754"/>
              <a:gd name="connsiteX3" fmla="*/ 9040805 w 9054454"/>
              <a:gd name="connsiteY3" fmla="*/ 42824 h 1200754"/>
              <a:gd name="connsiteX4" fmla="*/ 9054454 w 9054454"/>
              <a:gd name="connsiteY4" fmla="*/ 1128023 h 1200754"/>
              <a:gd name="connsiteX5" fmla="*/ 8985289 w 9054454"/>
              <a:gd name="connsiteY5" fmla="*/ 1197188 h 1200754"/>
              <a:gd name="connsiteX6" fmla="*/ 78527 w 9054454"/>
              <a:gd name="connsiteY6" fmla="*/ 1200754 h 1200754"/>
              <a:gd name="connsiteX0" fmla="*/ 29074 w 9083528"/>
              <a:gd name="connsiteY0" fmla="*/ 148676 h 1197188"/>
              <a:gd name="connsiteX1" fmla="*/ 1991803 w 9083528"/>
              <a:gd name="connsiteY1" fmla="*/ 707124 h 1197188"/>
              <a:gd name="connsiteX2" fmla="*/ 7878021 w 9083528"/>
              <a:gd name="connsiteY2" fmla="*/ 1103242 h 1197188"/>
              <a:gd name="connsiteX3" fmla="*/ 9069879 w 9083528"/>
              <a:gd name="connsiteY3" fmla="*/ 42824 h 1197188"/>
              <a:gd name="connsiteX4" fmla="*/ 9083528 w 9083528"/>
              <a:gd name="connsiteY4" fmla="*/ 1128023 h 1197188"/>
              <a:gd name="connsiteX5" fmla="*/ 9014363 w 9083528"/>
              <a:gd name="connsiteY5" fmla="*/ 1197188 h 1197188"/>
              <a:gd name="connsiteX6" fmla="*/ 0 w 9083528"/>
              <a:gd name="connsiteY6" fmla="*/ 1188562 h 119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83528" h="1197188">
                <a:moveTo>
                  <a:pt x="29074" y="148676"/>
                </a:moveTo>
                <a:cubicBezTo>
                  <a:pt x="361923" y="64074"/>
                  <a:pt x="683645" y="548030"/>
                  <a:pt x="1991803" y="707124"/>
                </a:cubicBezTo>
                <a:cubicBezTo>
                  <a:pt x="3299961" y="866218"/>
                  <a:pt x="6698342" y="1213959"/>
                  <a:pt x="7878021" y="1103242"/>
                </a:cubicBezTo>
                <a:cubicBezTo>
                  <a:pt x="9057700" y="992525"/>
                  <a:pt x="9069022" y="-243129"/>
                  <a:pt x="9069879" y="42824"/>
                </a:cubicBezTo>
                <a:cubicBezTo>
                  <a:pt x="9070854" y="368064"/>
                  <a:pt x="9083528" y="1039245"/>
                  <a:pt x="9083528" y="1128023"/>
                </a:cubicBezTo>
                <a:cubicBezTo>
                  <a:pt x="9083528" y="1166222"/>
                  <a:pt x="9052562" y="1197188"/>
                  <a:pt x="9014363" y="1197188"/>
                </a:cubicBezTo>
                <a:lnTo>
                  <a:pt x="0" y="1188562"/>
                </a:lnTo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chemeClr val="tx1"/>
                </a:solidFill>
              </a:ln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3504" y="69009"/>
            <a:ext cx="1656000" cy="2705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5488" y="0"/>
            <a:ext cx="1811925" cy="10351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4202748" flipH="1" flipV="1">
            <a:off x="7968541" y="56003"/>
            <a:ext cx="1417017" cy="74399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36814" y="6644194"/>
            <a:ext cx="12447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F68222"/>
                </a:solidFill>
              </a:rPr>
              <a:t>Шевченко Т.А.</a:t>
            </a:r>
            <a:endParaRPr lang="ru-RU" sz="1200" dirty="0">
              <a:solidFill>
                <a:srgbClr val="F68222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20158908" flipV="1">
            <a:off x="-86484" y="6294091"/>
            <a:ext cx="1404000" cy="73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097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548680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04664"/>
            <a:ext cx="8784976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</a:p>
          <a:p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1.Беседа.</a:t>
            </a:r>
          </a:p>
          <a:p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2.Показ </a:t>
            </a:r>
            <a:r>
              <a:rPr lang="ru-RU" sz="32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картинок,наград,просмотр</a:t>
            </a: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иллюстраций.</a:t>
            </a:r>
          </a:p>
          <a:p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3.Чтение художественной литературы.</a:t>
            </a:r>
          </a:p>
          <a:p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4.Разучивание стихотворений ко Дню Победы.</a:t>
            </a:r>
          </a:p>
          <a:p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5.Праздник,посвященный Великой Победе.</a:t>
            </a:r>
          </a:p>
          <a:p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6.Просмотр </a:t>
            </a:r>
            <a:r>
              <a:rPr lang="ru-RU" sz="32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краткометражных</a:t>
            </a: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фильмов, показ презентации.</a:t>
            </a:r>
          </a:p>
          <a:p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7.Экскурсия к Памятнику Павшим </a:t>
            </a:r>
            <a:r>
              <a:rPr lang="ru-RU" sz="32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Солдатам.Возложение</a:t>
            </a: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цветов .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184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72816"/>
            <a:ext cx="3456384" cy="46866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2" name="Picture 4" descr="https://downloader.disk.yandex.ru/preview/e8c18324e99f96f2d84aee6cb4f7924243f889400b93cd2e7685502328ee5705/6282ee52/l3PrD4S-y67JUQoh9GJmZ07omtJQhc162VLCV5-hnFShIhdMoYZbOws0RIX2mf7CAtU003KdgpE-S0f8Ko5Iwg%3D%3D?uid=0&amp;filename=IMG_20220427_085812.jpg&amp;disposition=inline&amp;hash=&amp;limit=0&amp;content_type=image%2Fjpeg&amp;owner_uid=0&amp;tknv=v2&amp;size=2048x20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124744"/>
            <a:ext cx="3527103" cy="2645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4" name="Picture 6" descr="https://downloader.disk.yandex.ru/preview/d353e10ffdcf1944de0f7e6157dced2f4a4ab5794c1a7faf53c9d2c610c060ea/6282eea0/vSU4t9xolvLz88-GzLQSp6XPwe1t9RD7vyONQ4azj_bGv_NVLVNQoQKC2DfC3PAkREMKNvEO-MvwgwQi6UPeFA%3D%3D?uid=0&amp;filename=IMG_20220427_085918.jpg&amp;disposition=inline&amp;hash=&amp;limit=0&amp;content_type=image%2Fjpeg&amp;owner_uid=0&amp;tknv=v2&amp;size=2048x20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933056"/>
            <a:ext cx="3819649" cy="2573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Дети рассматривают иллюстрации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downloader.disk.yandex.ru/preview/48a8f07e4ed78bb0164e146781559022b4eb30aad8d1109a05f1d3ac3db20c78/6282eefa/tk3eCivVnzC5P1jik6g10rhUahZT7THF2z8-0Ofj8gzHlmXpZ2KkR_5Iivj7lJ4oVfNyjliVTJNH1CIxqhxJgQ%3D%3D?uid=0&amp;filename=IMG_20220427_085957.jpg&amp;disposition=inline&amp;hash=&amp;limit=0&amp;content_type=image%2Fjpeg&amp;owner_uid=0&amp;tknv=v2&amp;size=2048x204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764704"/>
            <a:ext cx="7127503" cy="53456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3960440" cy="40264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348880"/>
            <a:ext cx="4503068" cy="39694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Поют песни и танцуют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7"/>
            <a:ext cx="5328592" cy="29004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996952"/>
            <a:ext cx="5736035" cy="34329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8482411" cy="52463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836712"/>
            <a:ext cx="6528725" cy="48965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0" y="5732463"/>
            <a:ext cx="8459788" cy="86518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 группе организован Мини-музей «В памяти навечно сохраним»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151</Words>
  <Application>Microsoft Office PowerPoint</Application>
  <PresentationFormat>Экран (4:3)</PresentationFormat>
  <Paragraphs>35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1_Тема Office</vt:lpstr>
      <vt:lpstr>Слайд 1</vt:lpstr>
      <vt:lpstr>Слайд 2</vt:lpstr>
      <vt:lpstr>Слайд 3</vt:lpstr>
      <vt:lpstr>Дети рассматривают иллюстрации</vt:lpstr>
      <vt:lpstr>Слайд 5</vt:lpstr>
      <vt:lpstr>Поют песни и танцуют </vt:lpstr>
      <vt:lpstr>Слайд 7</vt:lpstr>
      <vt:lpstr>Слайд 8</vt:lpstr>
      <vt:lpstr>Слайд 9</vt:lpstr>
      <vt:lpstr>Слайд 10</vt:lpstr>
      <vt:lpstr>Слайд 11</vt:lpstr>
      <vt:lpstr>Дети совместно с родителями сделали поделки,нарисовали рисунки</vt:lpstr>
      <vt:lpstr>Опытные  Медсестрички показали нам , как нужно перевязать раненого бойца</vt:lpstr>
      <vt:lpstr>Поход к памятнику</vt:lpstr>
      <vt:lpstr>Слайд 15</vt:lpstr>
      <vt:lpstr>Слайд 16</vt:lpstr>
      <vt:lpstr>Слайд 17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muzeum</dc:creator>
  <cp:lastModifiedBy>User</cp:lastModifiedBy>
  <cp:revision>17</cp:revision>
  <dcterms:created xsi:type="dcterms:W3CDTF">2020-02-17T09:34:06Z</dcterms:created>
  <dcterms:modified xsi:type="dcterms:W3CDTF">2022-05-16T21:31:16Z</dcterms:modified>
</cp:coreProperties>
</file>