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76" r:id="rId2"/>
    <p:sldId id="291" r:id="rId3"/>
    <p:sldId id="288" r:id="rId4"/>
    <p:sldId id="303" r:id="rId5"/>
    <p:sldId id="293" r:id="rId6"/>
    <p:sldId id="305" r:id="rId7"/>
    <p:sldId id="334" r:id="rId8"/>
    <p:sldId id="297" r:id="rId9"/>
    <p:sldId id="295" r:id="rId10"/>
    <p:sldId id="310" r:id="rId11"/>
    <p:sldId id="311" r:id="rId12"/>
    <p:sldId id="312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97BADD"/>
    <a:srgbClr val="5E94CA"/>
    <a:srgbClr val="FFFF99"/>
    <a:srgbClr val="FF0000"/>
    <a:srgbClr val="80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32" autoAdjust="0"/>
    <p:restoredTop sz="99471" autoAdjust="0"/>
  </p:normalViewPr>
  <p:slideViewPr>
    <p:cSldViewPr>
      <p:cViewPr varScale="1">
        <p:scale>
          <a:sx n="73" d="100"/>
          <a:sy n="73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952FE7-A312-469F-AE8B-920B749D92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91B8A-9EA6-46EF-9AB6-D9D054D90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75F3-A83B-48D7-8512-0DE5E421D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C9C972F-17AC-40C1-9755-03D3F7515F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6433A-1B98-4DBB-B59C-1A2E8EFF72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1DA6A-81BD-4E0D-9F6D-D05BFC1BE5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BEF64-F0F4-465C-931B-C932C2010C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280B5-4839-490D-8E98-B04CB009A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C6FE-04B3-4249-881B-F855E293B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74D5B7-BD8F-4A1B-9C7D-315781E6C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DC942F-DB9D-454D-9EF0-2C3C7CEA21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5D1A731-0D39-465B-A957-10EF4AF3C7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76;&#1077;&#1085;&#1100;%20&#1087;&#1086;&#1073;&#1077;&#1076;&#1099;&#1099;\metronom1.mp3" TargetMode="Externa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76;&#1077;&#1085;&#1100;%20&#1087;&#1086;&#1073;&#1077;&#1076;&#1099;&#1099;\best-mp3.ru_a._aleksandrov_-_svyaszennaya_voina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rasfokus.ru/images/photos/medium/f2a639ed10944dbce4304402c9b92bf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304800"/>
            <a:ext cx="7141921" cy="624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679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569325" cy="6467475"/>
          </a:xfrm>
        </p:spPr>
        <p:txBody>
          <a:bodyPr/>
          <a:lstStyle/>
          <a:p>
            <a:r>
              <a:rPr lang="ru-RU" sz="9600" b="1" dirty="0" smtClean="0"/>
              <a:t>Дети-герои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dirty="0" smtClean="0"/>
          </a:p>
        </p:txBody>
      </p:sp>
      <p:pic>
        <p:nvPicPr>
          <p:cNvPr id="19460" name="Picture 4" descr="http://departugansk.ucoz.ru/72352d2275eeaddb7794f2b90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4600" y="304800"/>
            <a:ext cx="6004390" cy="41370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27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900igr.net/datas/istorija/Partizan-geroj/0008-008-Lenja-goliko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609600"/>
            <a:ext cx="7111999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75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school-ppt.3dn.ru/presentacii_02/Vnekl_rabota/pionery_geroi/pionery_geroi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609600"/>
            <a:ext cx="6934200" cy="520065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78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://school-ppt.3dn.ru/presentacii_02/Vnekl_rabota/pionery_geroi/pionery_geroi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762000"/>
            <a:ext cx="7010400" cy="52578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773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images.myshared.ru/4/109169/slide_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4572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82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Картинка 8 из 62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304800"/>
            <a:ext cx="8534400" cy="629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50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12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304800"/>
            <a:ext cx="533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892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5943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 мая</a:t>
            </a:r>
            <a:r>
              <a:rPr lang="ru-RU" dirty="0"/>
              <a:t> - это всенародный праздник. В этом году наш народ отмечает 71-летие  Великой Победы. </a:t>
            </a:r>
          </a:p>
        </p:txBody>
      </p:sp>
      <p:pic>
        <p:nvPicPr>
          <p:cNvPr id="102402" name="Picture 2" descr="http://www.kostroma.meteorf.ru/assets/images/img/133550988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228600"/>
            <a:ext cx="5943600" cy="563016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16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0" y="594360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/>
              <a:t>В этот день вспоминают тех, кто остался на полях сражений, тех, кто после войны налаживал мирную жизнь. А еще поздравляют тех воинов Великой Отечественной Войны, которые живут сегодня. </a:t>
            </a:r>
          </a:p>
        </p:txBody>
      </p:sp>
      <p:pic>
        <p:nvPicPr>
          <p:cNvPr id="7171" name="Picture 8" descr="F:\9 мая 2008\Апрель_май_2008 1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381000"/>
            <a:ext cx="810227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315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81000" y="5867400"/>
            <a:ext cx="8534400" cy="641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В этот Великий день принято бывать на могилах погибших воинов, возлагать венки, живые цветы тем, кто не вернулся с войны.</a:t>
            </a:r>
          </a:p>
        </p:txBody>
      </p:sp>
      <p:pic>
        <p:nvPicPr>
          <p:cNvPr id="8197" name="Picture 6" descr="F:\9 мая 2008\Апрель_май_2008 1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381000"/>
            <a:ext cx="790222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62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horde.me/uploads/posts/89/89d520ad10f06063272d82e0c4ea83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685800"/>
            <a:ext cx="7086600" cy="5314950"/>
          </a:xfrm>
          <a:prstGeom prst="rect">
            <a:avLst/>
          </a:prstGeom>
          <a:noFill/>
        </p:spPr>
      </p:pic>
    </p:spTree>
  </p:cSld>
  <p:clrMapOvr>
    <a:masterClrMapping/>
  </p:clrMapOvr>
  <p:transition advTm="855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38881_800_6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11430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FF0000"/>
                </a:solidFill>
              </a:rPr>
              <a:t>Вечный огонь горит в память о погибших в годы Великой Отечественной войны .</a:t>
            </a:r>
          </a:p>
        </p:txBody>
      </p:sp>
      <p:pic>
        <p:nvPicPr>
          <p:cNvPr id="4" name="metronom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8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685800" y="5715000"/>
            <a:ext cx="7924800" cy="366713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</a:rPr>
              <a:t>Ежегодно  9 мая устраивают парад военных в честь праздника Победы.</a:t>
            </a:r>
          </a:p>
        </p:txBody>
      </p:sp>
      <p:pic>
        <p:nvPicPr>
          <p:cNvPr id="98306" name="Picture 2" descr="http://www.setwalls.ru/pic/201502/1920x1200/setwalls.ru-747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" y="533400"/>
            <a:ext cx="7772400" cy="48577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1106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cs424420.vk.me/v424420150/7c2/O0cTQlkoT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457200"/>
            <a:ext cx="6667500" cy="572919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2990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4256797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38400" y="457200"/>
            <a:ext cx="4267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best-mp3.ru_a._aleksandrov_-_svyaszennaya_voi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962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9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world_war2_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33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25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276225"/>
            <a:ext cx="8447691" cy="612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83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44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5" descr="2c76d37a210d7cfde4a785439b5776c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228600"/>
            <a:ext cx="8382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13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457200"/>
            <a:ext cx="8153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24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Iz_khroniki_Velikojj_Otechestvennojj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52400"/>
            <a:ext cx="86106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86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ad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228600"/>
            <a:ext cx="8432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38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706</TotalTime>
  <Words>100</Words>
  <Application>Microsoft Office PowerPoint</Application>
  <PresentationFormat>Экран (4:3)</PresentationFormat>
  <Paragraphs>6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Constantia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Дети-герои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Вечный огонь горит в память о погибших в годы Великой Отечественной войны 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Ирина</dc:creator>
  <cp:lastModifiedBy>User</cp:lastModifiedBy>
  <cp:revision>45</cp:revision>
  <cp:lastPrinted>1601-01-01T00:00:00Z</cp:lastPrinted>
  <dcterms:created xsi:type="dcterms:W3CDTF">1601-01-01T00:00:00Z</dcterms:created>
  <dcterms:modified xsi:type="dcterms:W3CDTF">2022-05-17T10:11:25Z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