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0" r:id="rId2"/>
    <p:sldId id="288" r:id="rId3"/>
    <p:sldId id="289" r:id="rId4"/>
    <p:sldId id="290" r:id="rId5"/>
    <p:sldId id="291" r:id="rId6"/>
    <p:sldId id="28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96"/>
  </p:normalViewPr>
  <p:slideViewPr>
    <p:cSldViewPr>
      <p:cViewPr varScale="1">
        <p:scale>
          <a:sx n="105" d="100"/>
          <a:sy n="105" d="100"/>
        </p:scale>
        <p:origin x="840" y="176"/>
      </p:cViewPr>
      <p:guideLst>
        <p:guide orient="horz" pos="2160"/>
        <p:guide pos="38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0C8FFD-1B19-4E51-85CE-771EF128FE9F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25DC82-ACF6-46C9-B1DD-E617432D319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200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4050" b="1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200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05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4" y="1415143"/>
            <a:ext cx="11114313" cy="3483428"/>
          </a:xfrm>
        </p:spPr>
        <p:txBody>
          <a:bodyPr anchor="ctr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4" y="5050972"/>
            <a:ext cx="11114313" cy="1038679"/>
          </a:xfrm>
        </p:spPr>
        <p:txBody>
          <a:bodyPr anchor="ctr"/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2" y="1534886"/>
            <a:ext cx="4811485" cy="466997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200" y="435430"/>
            <a:ext cx="6270171" cy="5693227"/>
          </a:xfrm>
        </p:spPr>
        <p:txBody>
          <a:bodyPr anchor="ctr">
            <a:normAutofit/>
          </a:bodyPr>
          <a:lstStyle>
            <a:lvl1pPr algn="ctr">
              <a:defRPr sz="4050" b="1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4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bg1"/>
                </a:solidFill>
              </a:defRPr>
            </a:lvl1pPr>
          </a:lstStyle>
          <a:p>
            <a:fld id="{764EA6D9-0108-4159-BFA2-A2DEE8DDA72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hdr="0" ftr="0" dt="0"/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33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448300" y="1556791"/>
            <a:ext cx="6270171" cy="3096345"/>
          </a:xfrm>
        </p:spPr>
        <p:txBody>
          <a:bodyPr>
            <a:normAutofit/>
          </a:bodyPr>
          <a:lstStyle/>
          <a:p>
            <a:r>
              <a:rPr lang="ru-RU" altLang="en-US" sz="4400" dirty="0"/>
              <a:t>Формула конфликта. Структура конфликта.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5042535" y="163195"/>
            <a:ext cx="70059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altLang="en-US"/>
              <a:t>Новоуренгойский филиал Профессионального образовательного учреждения «Уральский региональный колледж»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9120505" y="4941570"/>
            <a:ext cx="30556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ru-RU" altLang="en-US" dirty="0">
                <a:sym typeface="+mn-ea"/>
              </a:rPr>
              <a:t>Подготовила:</a:t>
            </a:r>
            <a:endParaRPr lang="ru-RU" altLang="en-US" dirty="0"/>
          </a:p>
          <a:p>
            <a:pPr algn="l"/>
            <a:r>
              <a:rPr lang="ru-RU" altLang="en-US" dirty="0">
                <a:sym typeface="+mn-ea"/>
              </a:rPr>
              <a:t>обучающаяся группы Б-264</a:t>
            </a:r>
            <a:endParaRPr lang="ru-RU" altLang="en-US" dirty="0"/>
          </a:p>
          <a:p>
            <a:pPr algn="l"/>
            <a:r>
              <a:rPr lang="ru-RU" altLang="en-US" dirty="0" err="1">
                <a:sym typeface="+mn-ea"/>
              </a:rPr>
              <a:t>Сиялова</a:t>
            </a:r>
            <a:r>
              <a:rPr lang="ru-RU" altLang="en-US" dirty="0">
                <a:sym typeface="+mn-ea"/>
              </a:rPr>
              <a:t> София Геннадьевна</a:t>
            </a:r>
          </a:p>
          <a:p>
            <a:pPr algn="l"/>
            <a:r>
              <a:rPr lang="ru-RU" altLang="en-US">
                <a:sym typeface="+mn-ea"/>
              </a:rPr>
              <a:t>Преподаватель:…..</a:t>
            </a:r>
            <a:endParaRPr lang="ru-RU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en-US" sz="3600" dirty="0"/>
              <a:t>Первая формула конфликта</a:t>
            </a: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t>2</a:t>
            </a:fld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733E5C5-70E3-B246-AD40-1FB64E3072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207568" y="2852936"/>
            <a:ext cx="10491800" cy="1629544"/>
          </a:xfrm>
        </p:spPr>
        <p:txBody>
          <a:bodyPr>
            <a:normAutofit/>
          </a:bodyPr>
          <a:lstStyle/>
          <a:p>
            <a:r>
              <a:rPr lang="ru-RU" sz="4000" b="1" dirty="0"/>
              <a:t>КС+ИНЦИДЕНТ=КОНФЛИКТ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en-US" sz="3600" dirty="0"/>
              <a:t>Вторая формула конфликта</a:t>
            </a: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t>3</a:t>
            </a:fld>
            <a:endParaRPr lang="ru-RU"/>
          </a:p>
        </p:txBody>
      </p:sp>
      <p:sp>
        <p:nvSpPr>
          <p:cNvPr id="6" name="Замещающее содержимое 2"/>
          <p:cNvSpPr>
            <a:spLocks noGrp="1"/>
          </p:cNvSpPr>
          <p:nvPr/>
        </p:nvSpPr>
        <p:spPr>
          <a:xfrm>
            <a:off x="2135560" y="2252912"/>
            <a:ext cx="11098530" cy="157035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0045" algn="just" fontAlgn="auto">
              <a:lnSpc>
                <a:spcPct val="150000"/>
              </a:lnSpc>
              <a:spcBef>
                <a:spcPts val="0"/>
              </a:spcBef>
            </a:pPr>
            <a:r>
              <a:rPr lang="ru-RU" altLang="en-US" sz="4000" b="1" dirty="0"/>
              <a:t>КС+КС1+КС2=КОНФЛИКТ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en-US" sz="3600" dirty="0"/>
              <a:t>Основные элементы структуры конфликта</a:t>
            </a: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t>4</a:t>
            </a:fld>
            <a:endParaRPr lang="ru-RU"/>
          </a:p>
        </p:txBody>
      </p:sp>
      <p:sp>
        <p:nvSpPr>
          <p:cNvPr id="6" name="Замещающее содержимое 2"/>
          <p:cNvSpPr>
            <a:spLocks noGrp="1"/>
          </p:cNvSpPr>
          <p:nvPr/>
        </p:nvSpPr>
        <p:spPr>
          <a:xfrm>
            <a:off x="407368" y="1706245"/>
            <a:ext cx="11098530" cy="3528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77500" lnSpcReduction="200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0045" algn="just" fontAlgn="auto">
              <a:lnSpc>
                <a:spcPct val="150000"/>
              </a:lnSpc>
              <a:spcBef>
                <a:spcPts val="0"/>
              </a:spcBef>
            </a:pPr>
            <a:r>
              <a:rPr lang="ru-RU" altLang="en-US" sz="3800" dirty="0"/>
              <a:t>Основными элементами конфликтного взаимодействия являются: </a:t>
            </a:r>
          </a:p>
          <a:p>
            <a:pPr indent="360045" algn="just" fontAlgn="auto">
              <a:lnSpc>
                <a:spcPct val="150000"/>
              </a:lnSpc>
              <a:spcBef>
                <a:spcPts val="0"/>
              </a:spcBef>
            </a:pPr>
            <a:r>
              <a:rPr lang="ru-RU" altLang="en-US" sz="3800" dirty="0"/>
              <a:t>1)объект конфликта </a:t>
            </a:r>
          </a:p>
          <a:p>
            <a:pPr indent="360045" algn="just" fontAlgn="auto">
              <a:lnSpc>
                <a:spcPct val="150000"/>
              </a:lnSpc>
              <a:spcBef>
                <a:spcPts val="0"/>
              </a:spcBef>
            </a:pPr>
            <a:r>
              <a:rPr lang="ru-RU" altLang="en-US" sz="3800" dirty="0"/>
              <a:t>2)участники конфликта </a:t>
            </a:r>
          </a:p>
          <a:p>
            <a:pPr indent="360045" algn="just" fontAlgn="auto">
              <a:lnSpc>
                <a:spcPct val="150000"/>
              </a:lnSpc>
              <a:spcBef>
                <a:spcPts val="0"/>
              </a:spcBef>
            </a:pPr>
            <a:r>
              <a:rPr lang="ru-RU" altLang="en-US" sz="3800" dirty="0"/>
              <a:t>3)социальная среда, условия конфликта </a:t>
            </a:r>
          </a:p>
          <a:p>
            <a:pPr indent="360045" algn="just" fontAlgn="auto">
              <a:lnSpc>
                <a:spcPct val="150000"/>
              </a:lnSpc>
              <a:spcBef>
                <a:spcPts val="0"/>
              </a:spcBef>
            </a:pPr>
            <a:r>
              <a:rPr lang="ru-RU" altLang="en-US" sz="3800" dirty="0"/>
              <a:t>4)субъективное восприятие конфликта и его личностные элементы</a:t>
            </a:r>
          </a:p>
          <a:p>
            <a:pPr indent="360045" algn="just" fontAlgn="auto">
              <a:lnSpc>
                <a:spcPct val="150000"/>
              </a:lnSpc>
              <a:spcBef>
                <a:spcPts val="0"/>
              </a:spcBef>
            </a:pPr>
            <a:endParaRPr lang="ru-RU" alt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en-US" sz="4000" dirty="0"/>
              <a:t>Типы конфликтов</a:t>
            </a: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t>5</a:t>
            </a:fld>
            <a:endParaRPr lang="ru-RU"/>
          </a:p>
        </p:txBody>
      </p:sp>
      <p:sp>
        <p:nvSpPr>
          <p:cNvPr id="6" name="Замещающее содержимое 2"/>
          <p:cNvSpPr>
            <a:spLocks noGrp="1"/>
          </p:cNvSpPr>
          <p:nvPr/>
        </p:nvSpPr>
        <p:spPr>
          <a:xfrm>
            <a:off x="479425" y="1341120"/>
            <a:ext cx="11098530" cy="453615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0045" algn="just" fontAlgn="auto">
              <a:lnSpc>
                <a:spcPct val="150000"/>
              </a:lnSpc>
              <a:spcBef>
                <a:spcPts val="0"/>
              </a:spcBef>
            </a:pPr>
            <a:endParaRPr lang="ru-RU" altLang="en-US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E8D2F0-A044-7A44-AE07-50A1BEFD3FEB}"/>
              </a:ext>
            </a:extLst>
          </p:cNvPr>
          <p:cNvSpPr txBox="1"/>
          <p:nvPr/>
        </p:nvSpPr>
        <p:spPr>
          <a:xfrm>
            <a:off x="911424" y="1843950"/>
            <a:ext cx="914501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Конфликты подразделяются: 1)</a:t>
            </a:r>
            <a:r>
              <a:rPr lang="ru-RU" sz="4000" dirty="0" err="1"/>
              <a:t>внутриличностный</a:t>
            </a:r>
            <a:endParaRPr lang="ru-RU" sz="4000" dirty="0"/>
          </a:p>
          <a:p>
            <a:r>
              <a:rPr lang="ru-RU" sz="4000" dirty="0"/>
              <a:t>2)межличностный </a:t>
            </a:r>
          </a:p>
          <a:p>
            <a:r>
              <a:rPr lang="ru-RU" sz="4000" dirty="0"/>
              <a:t>3)Конфликт типа  личность – группа 4)конфликт группа – группа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en-US" sz="5400"/>
              <a:t>Спасибо за внимание!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резентация ВКР Корзенкова 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110</Words>
  <Application>Microsoft Macintosh PowerPoint</Application>
  <PresentationFormat>Широкоэкранный</PresentationFormat>
  <Paragraphs>25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Презентация ВКР Корзенкова </vt:lpstr>
      <vt:lpstr>Формула конфликта. Структура конфликта.</vt:lpstr>
      <vt:lpstr>Первая формула конфликта</vt:lpstr>
      <vt:lpstr>Вторая формула конфликта</vt:lpstr>
      <vt:lpstr>Основные элементы структуры конфликта</vt:lpstr>
      <vt:lpstr>Типы конфликтов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Четыре среды жизни на Земле</dc:title>
  <dc:creator>user</dc:creator>
  <cp:lastModifiedBy>София Сиялова</cp:lastModifiedBy>
  <cp:revision>52</cp:revision>
  <dcterms:created xsi:type="dcterms:W3CDTF">2012-09-19T11:14:00Z</dcterms:created>
  <dcterms:modified xsi:type="dcterms:W3CDTF">2022-05-17T10:18:08Z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458FC73579B346508268953173E97A1A</vt:lpwstr>
  </property>
  <property fmtid="{D5CDD505-2E9C-101B-9397-08002B2CF9AE}" pid="3" name="KSOProductBuildVer">
    <vt:lpwstr>1049-11.2.0.10463</vt:lpwstr>
  </property>
</Properties>
</file>