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69" r:id="rId8"/>
    <p:sldId id="270" r:id="rId9"/>
    <p:sldId id="268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A5A7C4E-4853-4422-B7B7-11C9D3995622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370A77B-BDE4-4838-B923-B03B84EA69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www.kremlin.ru/acts/bank/13955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1844824"/>
            <a:ext cx="6768753" cy="288032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u="sng" dirty="0" smtClean="0">
                <a:latin typeface="Arial Black" panose="020B0A04020102020204" pitchFamily="34" charset="0"/>
              </a:rPr>
              <a:t>8 ФЕВРАЛЯ </a:t>
            </a:r>
            <a:r>
              <a:rPr lang="ru-RU" sz="4800" u="sng" dirty="0" smtClean="0">
                <a:latin typeface="Arial Black" panose="020B0A04020102020204" pitchFamily="34" charset="0"/>
                <a:hlinkClick r:id="rId2"/>
              </a:rPr>
              <a:t> </a:t>
            </a:r>
            <a:endParaRPr lang="ru-RU" sz="4800" u="sng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4800" u="sng" dirty="0" smtClean="0">
                <a:latin typeface="Arial Black" panose="020B0A04020102020204" pitchFamily="34" charset="0"/>
              </a:rPr>
              <a:t>ДЕНЬ РОССИЙСКОЙ НАУКИ</a:t>
            </a:r>
            <a:endParaRPr lang="ru-RU" sz="4800" u="sng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12" y="116632"/>
            <a:ext cx="2317975" cy="20882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6043411"/>
            <a:ext cx="277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Преподаватель: </a:t>
            </a:r>
          </a:p>
          <a:p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Н.С. </a:t>
            </a:r>
            <a:r>
              <a:rPr lang="ru-RU" sz="2000" i="1" dirty="0" err="1" smtClean="0">
                <a:solidFill>
                  <a:schemeClr val="bg2">
                    <a:lumMod val="25000"/>
                  </a:schemeClr>
                </a:solidFill>
              </a:rPr>
              <a:t>Маренкова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453336"/>
            <a:ext cx="4608512" cy="14401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8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Материал подготовлен на основе информации РИА Новости и открытых </a:t>
            </a:r>
            <a:r>
              <a:rPr lang="ru-RU" sz="8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источников.</a:t>
            </a:r>
            <a:endParaRPr lang="ru-RU" sz="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988840"/>
            <a:ext cx="80648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     Пределы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</a:rPr>
              <a:t>наук походят на горизонт: чем ближе подходят к ним, тем более они отодвигаются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ru-RU" sz="26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     П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ru-RU" sz="2600" dirty="0" err="1">
                <a:solidFill>
                  <a:schemeClr val="bg2">
                    <a:lumMod val="25000"/>
                  </a:schemeClr>
                </a:solidFill>
              </a:rPr>
              <a:t>Буаст</a:t>
            </a:r>
            <a:endParaRPr lang="ru-RU" sz="2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1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6563072" cy="518697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  8 февраля ежегодно отмечается День российской науки, который был учрежден указом президента Российской Федерации от 7 июня 1999 года, "учитывая выдающуюся роль отечественной науки в развитии государства и общества, следуя историческим традициям и в ознаменование 275-летия со дня основания в России Академии наук".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0"/>
            <a:ext cx="4032448" cy="1602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Российская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академия наук (РАН) была создана по распоряжению императора Петра I указом правительствующего Сената от 8 февраля (28 января по старому стилю) 1724 года.</a:t>
            </a:r>
          </a:p>
        </p:txBody>
      </p:sp>
      <p:pic>
        <p:nvPicPr>
          <p:cNvPr id="2054" name="Picture 6" descr="https://ds04.infourok.ru/uploads/ex/030f/0010cbee-744c09c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492897"/>
            <a:ext cx="6624736" cy="41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В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советское время День науки отмечался в третье воскресенье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апреля. Дата определялась тем, что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 период между 18 и 25 апреля 1918 года Владимир Ленин составил "Набросок плана научно-технических работ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".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80" name="Picture 8" descr="https://diafilmy.su/uploads/posts/2012-04/1334952293_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24766"/>
            <a:ext cx="6768752" cy="381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89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Российская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наука дала миру много великих имен и открытий. Во всем мире известны такие ученые, как Михаил Ломоносов, Иван Павлов, Дмитрий Менделеев, Константин Циолковский, Петр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Капица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Лев Ландау, Игорь Курчатов, Анатолий Александров, Сергей Королев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 многие другие. 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https://r1.mt.ru/r30/photo91D6/20573104939-0/jpg/bp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42345"/>
            <a:ext cx="2400201" cy="342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660" y="3456655"/>
            <a:ext cx="2596172" cy="3415655"/>
          </a:xfrm>
          <a:prstGeom prst="rect">
            <a:avLst/>
          </a:prstGeom>
        </p:spPr>
      </p:pic>
      <p:pic>
        <p:nvPicPr>
          <p:cNvPr id="4100" name="Picture 4" descr="https://bookree.org/loader/img.php?dir=2ca8eb99f7cd49a74cf3e38b8885807c&amp;file=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150718" cy="344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8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Благодаря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усилиям, Россия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стала первым государством, где было разработано учение о биосфере, впервые в мире в космос запущен искусственный спутник Земли, введена в эксплуатацию первая атомная станция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22" name="Picture 2" descr="https://fotki.ykt.ru/albums/userpics/23871/42_232637space_museum_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3804196" cy="338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396" y="3068960"/>
            <a:ext cx="3694980" cy="338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6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1990-е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годы наступил глубокий кризис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 отечественной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науке, однако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российским ученым удавалось получать научные результаты мирового уровня.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Например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 постсоветскую эпоху они вырвались вперед в гонке за сверхтяжелыми элементами таблицы Менделеева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34" name="Picture 10" descr="https://cdn.kqed.org/wp-content/uploads/sites/35/2016/06/4-new-elements-e14655812782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49186"/>
            <a:ext cx="4692898" cy="29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18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В 2000-х наука продолжает развиваться.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Российский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математик Григорий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Перельман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доказал гипотезу Пуанкаре – одну из семи "задач тысячелетия" из списка Математического института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Клэя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ru-RU" dirty="0"/>
          </a:p>
          <a:p>
            <a:pPr marL="0" indent="0" algn="just"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420888"/>
            <a:ext cx="5040559" cy="416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Сегодня стратегическое развитие науки формируется при содействии государства. В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стратегических программных документах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научно-технологического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развития, таких как Стратегия научно-технологического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развития Российской Федерации, государственная программа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"Научно-технологическое развитие Российской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Федерации", национальный проект "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Наука".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День российской науки &amp;quot;Российская наука: вчера, сегодня, завтра&amp;quot;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67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195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Arial Narrow</vt:lpstr>
      <vt:lpstr>Times New Roman</vt:lpstr>
      <vt:lpstr>Trebuchet MS</vt:lpstr>
      <vt:lpstr>Wingdings</vt:lpstr>
      <vt:lpstr>Wingdings 2</vt:lpstr>
      <vt:lpstr>Изящная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НАПРАВЛЕННОСТЬ  ПРЕПОДАВАНИЯ МАТЕМАТИКИ  В ПРОФЕССИОНАЛЬНОМ ЛИЦЕЕ №1 Г. ЕЛЬЦА</dc:title>
  <dc:creator>Пиляев</dc:creator>
  <cp:lastModifiedBy>1</cp:lastModifiedBy>
  <cp:revision>31</cp:revision>
  <dcterms:created xsi:type="dcterms:W3CDTF">2012-06-27T12:55:59Z</dcterms:created>
  <dcterms:modified xsi:type="dcterms:W3CDTF">2022-02-08T08:50:48Z</dcterms:modified>
</cp:coreProperties>
</file>