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1" r:id="rId4"/>
    <p:sldId id="259" r:id="rId5"/>
    <p:sldId id="262" r:id="rId6"/>
    <p:sldId id="263" r:id="rId7"/>
    <p:sldId id="264" r:id="rId8"/>
    <p:sldId id="260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60648"/>
            <a:ext cx="83529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Отчет о работе весеннего оздоровительного лагеря при МБОУ «Гимназия 21» «Радуга Дружбы» с 28.03.2022г по 5.04.2022 г.</a:t>
            </a:r>
          </a:p>
          <a:p>
            <a:r>
              <a:rPr lang="ru-RU" i="1" dirty="0" smtClean="0"/>
              <a:t> Продолжительность 7 дней. Режим работы с 09.00 ч. до 15.00 ч. Его посещали 40 человек.</a:t>
            </a:r>
          </a:p>
          <a:p>
            <a:endParaRPr lang="ru-RU" i="1" dirty="0"/>
          </a:p>
        </p:txBody>
      </p:sp>
      <p:pic>
        <p:nvPicPr>
          <p:cNvPr id="7" name="Рисунок 6" descr="дружб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268760"/>
            <a:ext cx="5866667" cy="990476"/>
          </a:xfrm>
          <a:prstGeom prst="rect">
            <a:avLst/>
          </a:prstGeom>
        </p:spPr>
      </p:pic>
      <p:pic>
        <p:nvPicPr>
          <p:cNvPr id="8" name="Рисунок 7" descr="радуг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2276872"/>
            <a:ext cx="7560840" cy="41044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980456"/>
          </a:xfrm>
        </p:spPr>
        <p:txBody>
          <a:bodyPr>
            <a:noAutofit/>
          </a:bodyPr>
          <a:lstStyle/>
          <a:p>
            <a:pPr algn="l"/>
            <a:r>
              <a:rPr lang="ru-RU" sz="1800" b="1" i="1" dirty="0" smtClean="0"/>
              <a:t>28 марта</a:t>
            </a:r>
            <a:br>
              <a:rPr lang="ru-RU" sz="1800" b="1" i="1" dirty="0" smtClean="0"/>
            </a:br>
            <a:r>
              <a:rPr lang="ru-RU" sz="1800" i="1" dirty="0" smtClean="0"/>
              <a:t> В весеннем лагере «Радуга Дружбы» открылась лагерная смена.</a:t>
            </a:r>
            <a:br>
              <a:rPr lang="ru-RU" sz="1800" i="1" dirty="0" smtClean="0"/>
            </a:br>
            <a:r>
              <a:rPr lang="ru-RU" sz="1800" b="1" i="1" dirty="0" smtClean="0"/>
              <a:t>     </a:t>
            </a:r>
            <a:r>
              <a:rPr lang="ru-RU" sz="1800" i="1" dirty="0" smtClean="0"/>
              <a:t>День первый - «Мы такие разные, но вместе...» —</a:t>
            </a:r>
            <a:r>
              <a:rPr lang="ru-RU" sz="1800" b="1" i="1" dirty="0" smtClean="0"/>
              <a:t> </a:t>
            </a:r>
            <a:r>
              <a:rPr lang="ru-RU" sz="1800" i="1" dirty="0" smtClean="0"/>
              <a:t>торжественное</a:t>
            </a:r>
            <a:r>
              <a:rPr lang="ru-RU" sz="1800" b="1" i="1" dirty="0" smtClean="0"/>
              <a:t> </a:t>
            </a:r>
            <a:r>
              <a:rPr lang="ru-RU" sz="1800" i="1" dirty="0" smtClean="0"/>
              <a:t>открытие лагерной смены. Проведено организационное собрание: принятие правил поведения, распределение на отряды, выборы командиров. </a:t>
            </a:r>
            <a:br>
              <a:rPr lang="ru-RU" sz="1800" i="1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Содержимое 3" descr="GridArt_20220328_172137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988840"/>
            <a:ext cx="4537075" cy="4537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ridArt_20220328_172429300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996952"/>
            <a:ext cx="4121696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Best\Desktop\424f5c2528a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412776"/>
            <a:ext cx="1684040" cy="16840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ridArt_20220329_1217388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7984" y="1700808"/>
            <a:ext cx="4355976" cy="45259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3644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/>
              <a:t>29 марта</a:t>
            </a:r>
            <a:br>
              <a:rPr lang="ru-RU" sz="2000" b="1" dirty="0" smtClean="0"/>
            </a:br>
            <a:r>
              <a:rPr lang="ru-RU" sz="2000" b="1" dirty="0" smtClean="0"/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Проведён инструктаж: «Правила безопасности в лагере с дневным пребыванием» - (беседы по ПДД, ТБ, пожарной безопасности, безопасности в сети интернет).Первый отряд посетил городскую библиотеку.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Во время экскурсии по библиотеке ребята узнали много нового и интересного, получили массу положительных эмоций и ярких впечатлений.  </a:t>
            </a: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i="1" dirty="0" smtClean="0"/>
              <a:t> 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5" name="Рисунок 4" descr="GridArt_20220329_121959511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72816"/>
            <a:ext cx="3672408" cy="4464496"/>
          </a:xfrm>
          <a:prstGeom prst="rect">
            <a:avLst/>
          </a:prstGeom>
        </p:spPr>
      </p:pic>
      <p:pic>
        <p:nvPicPr>
          <p:cNvPr id="6" name="Picture 2" descr="C:\Users\Best\Desktop\424f5c2528a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7192"/>
            <a:ext cx="2100808" cy="21008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512168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30 марта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Для детей была проведена творческая мастерская «Весна…».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Подведение  итогов.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Вручение грамот.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Ребята из второго отряда посетили городскую библиотеку .Дети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были в большом восторге, покидали библиотеку с прекрасным настроением и желанием непременно посетить её ещё раз. </a:t>
            </a:r>
            <a:r>
              <a:rPr lang="ru-RU" sz="1800" i="1" dirty="0" smtClean="0">
                <a:latin typeface="Arial Black" pitchFamily="34" charset="0"/>
              </a:rPr>
              <a:t/>
            </a:r>
            <a:br>
              <a:rPr lang="ru-RU" sz="1800" i="1" dirty="0" smtClean="0">
                <a:latin typeface="Arial Black" pitchFamily="34" charset="0"/>
              </a:rPr>
            </a:br>
            <a:endParaRPr lang="ru-RU" sz="1800" i="1" dirty="0">
              <a:latin typeface="Arial Black" pitchFamily="34" charset="0"/>
            </a:endParaRPr>
          </a:p>
        </p:txBody>
      </p:sp>
      <p:pic>
        <p:nvPicPr>
          <p:cNvPr id="4" name="Содержимое 3" descr="GridArt_20220330_1248021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331236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ridArt_20220330_1245388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1700808"/>
            <a:ext cx="4464496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221088"/>
            <a:ext cx="3157811" cy="24482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2" descr="C:\Users\Best\Desktop\424f5c2528a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6872">
            <a:off x="7225310" y="1257775"/>
            <a:ext cx="1900031" cy="1900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0220331_165701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348880"/>
            <a:ext cx="4464496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064896" cy="2564904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 smtClean="0"/>
              <a:t>31 марта </a:t>
            </a:r>
            <a:br>
              <a:rPr lang="ru-RU" sz="1800" dirty="0" smtClean="0"/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После зарядки и плотного завтрака ребята отправились в"Центр внешкольной работы"  Приволжского района г. Казани. Отряды лагеря «Радуга Дружбы» участие в увлекательной и познавательной 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квест-игре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«Тайна Казани»</a:t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После обеда  прошли спортивные соревнования между отрядами «Весёлые старты». Победила дружба.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20220331_13362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64088" y="3755528"/>
            <a:ext cx="3240359" cy="3102472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6" name="Рисунок 5" descr="20220331_1659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1340768"/>
            <a:ext cx="352839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20331_165701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936" y="2501280"/>
            <a:ext cx="4464496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Best\Desktop\424f5c2528a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1828056" cy="1828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b="1" dirty="0" smtClean="0"/>
              <a:t>1апреля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Хорошо ли вы знаете свою страну ? Можно легко это проверить с помощью викторины « Я путешествую по России» Викторина прошла в </a:t>
            </a:r>
            <a:r>
              <a:rPr lang="ru-RU" sz="1600" dirty="0" err="1" smtClean="0"/>
              <a:t>онлайн</a:t>
            </a:r>
            <a:r>
              <a:rPr lang="ru-RU" sz="1600" dirty="0" smtClean="0"/>
              <a:t> - режиме. Было познавательно, насыщенно ,разнообразно. После обеда  ребята поговорили о К.И.Чуковском. Вспомнили его замечательные сказки и стихи. Закончился день </a:t>
            </a:r>
            <a:r>
              <a:rPr lang="ru-RU" sz="1600" dirty="0" err="1" smtClean="0"/>
              <a:t>вкусняшками</a:t>
            </a:r>
            <a:r>
              <a:rPr lang="ru-RU" sz="1600" dirty="0" smtClean="0"/>
              <a:t>!</a:t>
            </a:r>
            <a:endParaRPr lang="ru-RU" sz="1600" dirty="0"/>
          </a:p>
        </p:txBody>
      </p:sp>
      <p:pic>
        <p:nvPicPr>
          <p:cNvPr id="4" name="Содержимое 3" descr="20220401_1102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556792"/>
            <a:ext cx="4680520" cy="4680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C:\Users\Best\Desktop\424f5c2528a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509120"/>
            <a:ext cx="3024336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20220401_1328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412776"/>
            <a:ext cx="3902100" cy="3073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 апреля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Любите ли вы сказку? Не знаем как вы ,но мы очень !Поэтому и отправились в сказочный театр «ЭКИЯТ»Когда туда идешь ,то попадаешь в сказку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милую ,добрую ,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такую знакомую… Сам спектакль смотрелся с огромным удовольствием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Ни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одного зрителя от мала до велика не осталось равнодушным!!! </a:t>
            </a:r>
            <a:endParaRPr lang="ru-RU" sz="1800" dirty="0"/>
          </a:p>
        </p:txBody>
      </p:sp>
      <p:pic>
        <p:nvPicPr>
          <p:cNvPr id="4" name="Picture 2" descr="C:\Users\Best\Desktop\424f5c2528a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1208"/>
            <a:ext cx="1728192" cy="15567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20220404_1532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1628800"/>
            <a:ext cx="4824536" cy="4572000"/>
          </a:xfrm>
          <a:prstGeom prst="rect">
            <a:avLst/>
          </a:prstGeom>
        </p:spPr>
      </p:pic>
      <p:pic>
        <p:nvPicPr>
          <p:cNvPr id="6" name="Рисунок 5" descr="20220404_1531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628800"/>
            <a:ext cx="3168352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91264" cy="2304256"/>
          </a:xfrm>
        </p:spPr>
        <p:txBody>
          <a:bodyPr>
            <a:normAutofit/>
          </a:bodyPr>
          <a:lstStyle/>
          <a:p>
            <a:pPr algn="l"/>
            <a:r>
              <a:rPr lang="ru-RU" sz="1800" i="1" dirty="0" smtClean="0"/>
              <a:t>5апреля</a:t>
            </a:r>
            <a:br>
              <a:rPr lang="ru-RU" sz="1800" i="1" dirty="0" smtClean="0"/>
            </a:br>
            <a:r>
              <a:rPr lang="ru-RU" sz="1800" i="1" dirty="0" smtClean="0"/>
              <a:t>Завершилась лагерная смена веселым и зажигательным волшебным бумажным дождем. Укреплению здоровья способствовали проведенные Минутки здоровья, подвижные игры и  различные спортивные соревнования.</a:t>
            </a:r>
            <a:br>
              <a:rPr lang="ru-RU" sz="1800" i="1" dirty="0" smtClean="0"/>
            </a:br>
            <a:r>
              <a:rPr lang="ru-RU" sz="1800" i="1" dirty="0" smtClean="0"/>
              <a:t>Каждое утро под музыку дети делали зарядку под руководством вожатых.</a:t>
            </a:r>
            <a:br>
              <a:rPr lang="ru-RU" sz="1800" i="1" dirty="0" smtClean="0"/>
            </a:br>
            <a:endParaRPr lang="ru-RU" sz="1800" i="1" dirty="0"/>
          </a:p>
        </p:txBody>
      </p:sp>
      <p:pic>
        <p:nvPicPr>
          <p:cNvPr id="4" name="Picture 2" descr="C:\Users\Best\Desktop\424f5c2528a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264" y="5229200"/>
            <a:ext cx="1348736" cy="13976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20220405_1340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00808"/>
            <a:ext cx="4653136" cy="4725144"/>
          </a:xfrm>
          <a:prstGeom prst="rect">
            <a:avLst/>
          </a:prstGeom>
        </p:spPr>
      </p:pic>
      <p:pic>
        <p:nvPicPr>
          <p:cNvPr id="7" name="Рисунок 6" descr="20220405_1402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1628800"/>
            <a:ext cx="3528392" cy="3751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00223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i="1" dirty="0" smtClean="0"/>
              <a:t>Большинство проводимых мероприятий формировали позитивный социальный опыт, способствовали гражданскому становлению, развивали творческие способности, воспитывали чувство прекрасного, патриотизма</a:t>
            </a:r>
            <a:br>
              <a:rPr lang="ru-RU" sz="2000" i="1" dirty="0" smtClean="0"/>
            </a:br>
            <a:r>
              <a:rPr lang="ru-RU" sz="2000" i="1" dirty="0" smtClean="0"/>
              <a:t>и каждый день пребывания в лагере был полон эмоций, насыщен мероприятиями и зарядом бодрого настроения... </a:t>
            </a:r>
            <a:br>
              <a:rPr lang="ru-RU" sz="2000" i="1" dirty="0" smtClean="0"/>
            </a:br>
            <a:r>
              <a:rPr lang="ru-RU" sz="2000" i="1" dirty="0" smtClean="0"/>
              <a:t>В целом работа лагеря была активной и весьма плодотворной.</a:t>
            </a:r>
            <a:br>
              <a:rPr lang="ru-RU" sz="2000" i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радуга дружб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2282030"/>
            <a:ext cx="7200800" cy="4027289"/>
          </a:xfrm>
        </p:spPr>
      </p:pic>
      <p:pic>
        <p:nvPicPr>
          <p:cNvPr id="5" name="Picture 2" descr="C:\Users\Best\Desktop\424f5c2528a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25752"/>
            <a:ext cx="2339752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</TotalTime>
  <Words>55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28 марта  В весеннем лагере «Радуга Дружбы» открылась лагерная смена.      День первый - «Мы такие разные, но вместе...» — торжественное открытие лагерной смены. Проведено организационное собрание: принятие правил поведения, распределение на отряды, выборы командиров.   </vt:lpstr>
      <vt:lpstr>29 марта  Проведён инструктаж: «Правила безопасности в лагере с дневным пребыванием» - (беседы по ПДД, ТБ, пожарной безопасности, безопасности в сети интернет).Первый отряд посетил городскую библиотеку. Во время экскурсии по библиотеке ребята узнали много нового и интересного, получили массу положительных эмоций и ярких впечатлений.     </vt:lpstr>
      <vt:lpstr>30 марта Для детей была проведена творческая мастерская «Весна…». Подведение  итогов.  Вручение грамот. Ребята из второго отряда посетили городскую библиотеку .Дети были в большом восторге, покидали библиотеку с прекрасным настроением и желанием непременно посетить её ещё раз.  </vt:lpstr>
      <vt:lpstr>31 марта  После зарядки и плотного завтрака ребята отправились в"Центр внешкольной работы"  Приволжского района г. Казани. Отряды лагеря «Радуга Дружбы» участие в увлекательной и познавательной  квест-игре «Тайна Казани» После обеда  прошли спортивные соревнования между отрядами «Весёлые старты». Победила дружба.   </vt:lpstr>
      <vt:lpstr>1апреля  Хорошо ли вы знаете свою страну ? Можно легко это проверить с помощью викторины « Я путешествую по России» Викторина прошла в онлайн - режиме. Было познавательно, насыщенно ,разнообразно. После обеда  ребята поговорили о К.И.Чуковском. Вспомнили его замечательные сказки и стихи. Закончился день вкусняшками!</vt:lpstr>
      <vt:lpstr>4 апреля Любите ли вы сказку? Не знаем как вы ,но мы очень !Поэтому и отправились в сказочный театр «ЭКИЯТ»Когда туда идешь ,то попадаешь в сказку милую ,добрую ,такую знакомую… Сам спектакль смотрелся с огромным удовольствием. Ни одного зрителя от мала до велика не осталось равнодушным!!! </vt:lpstr>
      <vt:lpstr>5апреля Завершилась лагерная смена веселым и зажигательным волшебным бумажным дождем. Укреплению здоровья способствовали проведенные Минутки здоровья, подвижные игры и  различные спортивные соревнования. Каждое утро под музыку дети делали зарядку под руководством вожатых. </vt:lpstr>
      <vt:lpstr>Большинство проводимых мероприятий формировали позитивный социальный опыт, способствовали гражданскому становлению, развивали творческие способности, воспитывали чувство прекрасного, патриотизма и каждый день пребывания в лагере был полон эмоций, насыщен мероприятиями и зарядом бодрого настроения...  В целом работа лагеря была активной и весьма плодотворной.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314 кабинет</dc:creator>
  <cp:lastModifiedBy>314 кабинет</cp:lastModifiedBy>
  <cp:revision>27</cp:revision>
  <dcterms:created xsi:type="dcterms:W3CDTF">2022-03-05T10:24:43Z</dcterms:created>
  <dcterms:modified xsi:type="dcterms:W3CDTF">2022-04-05T11:21:50Z</dcterms:modified>
</cp:coreProperties>
</file>