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421DF-CC0F-4F76-BD76-8F9C05951F9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E16DE7-D3BF-4F6C-AA0C-CD3684FD3AB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</a:t>
          </a:r>
          <a:endParaRPr lang="ru-RU" dirty="0">
            <a:solidFill>
              <a:schemeClr val="tx1"/>
            </a:solidFill>
          </a:endParaRPr>
        </a:p>
      </dgm:t>
    </dgm:pt>
    <dgm:pt modelId="{FCC2AC79-3B7A-4BD3-B37B-F5B77F3FB27B}" type="parTrans" cxnId="{C7D399E4-966C-422F-9902-E5B1493E70B8}">
      <dgm:prSet/>
      <dgm:spPr/>
      <dgm:t>
        <a:bodyPr/>
        <a:lstStyle/>
        <a:p>
          <a:endParaRPr lang="ru-RU"/>
        </a:p>
      </dgm:t>
    </dgm:pt>
    <dgm:pt modelId="{125CB344-FE7D-4B54-A1BA-959531D5A288}" type="sibTrans" cxnId="{C7D399E4-966C-422F-9902-E5B1493E70B8}">
      <dgm:prSet/>
      <dgm:spPr/>
      <dgm:t>
        <a:bodyPr/>
        <a:lstStyle/>
        <a:p>
          <a:endParaRPr lang="ru-RU"/>
        </a:p>
      </dgm:t>
    </dgm:pt>
    <dgm:pt modelId="{C620EABB-9FF3-4C14-ABA4-4615B552F3A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</a:t>
          </a:r>
          <a:endParaRPr lang="ru-RU" dirty="0">
            <a:solidFill>
              <a:schemeClr val="tx1"/>
            </a:solidFill>
          </a:endParaRPr>
        </a:p>
      </dgm:t>
    </dgm:pt>
    <dgm:pt modelId="{D7A8FE87-C47F-4AC6-863F-CF97E0C09AD2}" type="parTrans" cxnId="{FE7F2C8D-6369-452C-B514-CEAAEC314F2D}">
      <dgm:prSet/>
      <dgm:spPr/>
      <dgm:t>
        <a:bodyPr/>
        <a:lstStyle/>
        <a:p>
          <a:endParaRPr lang="ru-RU"/>
        </a:p>
      </dgm:t>
    </dgm:pt>
    <dgm:pt modelId="{46638ECC-F08A-4967-B522-2FD000262CE2}" type="sibTrans" cxnId="{FE7F2C8D-6369-452C-B514-CEAAEC314F2D}">
      <dgm:prSet/>
      <dgm:spPr/>
      <dgm:t>
        <a:bodyPr/>
        <a:lstStyle/>
        <a:p>
          <a:endParaRPr lang="ru-RU"/>
        </a:p>
      </dgm:t>
    </dgm:pt>
    <dgm:pt modelId="{9D0E024D-6536-4795-8D66-6987E53CB31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</a:t>
          </a:r>
          <a:endParaRPr lang="ru-RU" dirty="0">
            <a:solidFill>
              <a:schemeClr val="tx1"/>
            </a:solidFill>
          </a:endParaRPr>
        </a:p>
      </dgm:t>
    </dgm:pt>
    <dgm:pt modelId="{2EEF1262-E8CE-4099-8754-F245717A1875}" type="parTrans" cxnId="{466D572D-64CB-4396-B60D-6BA4B7FE169E}">
      <dgm:prSet/>
      <dgm:spPr/>
      <dgm:t>
        <a:bodyPr/>
        <a:lstStyle/>
        <a:p>
          <a:endParaRPr lang="ru-RU"/>
        </a:p>
      </dgm:t>
    </dgm:pt>
    <dgm:pt modelId="{16D7ACB3-15CB-4A1F-8407-FF346C637B3C}" type="sibTrans" cxnId="{466D572D-64CB-4396-B60D-6BA4B7FE169E}">
      <dgm:prSet/>
      <dgm:spPr/>
      <dgm:t>
        <a:bodyPr/>
        <a:lstStyle/>
        <a:p>
          <a:endParaRPr lang="ru-RU"/>
        </a:p>
      </dgm:t>
    </dgm:pt>
    <dgm:pt modelId="{BB56D1D7-8613-4EB7-AA63-434198C4F91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4</a:t>
          </a:r>
          <a:endParaRPr lang="ru-RU" dirty="0">
            <a:solidFill>
              <a:schemeClr val="tx1"/>
            </a:solidFill>
          </a:endParaRPr>
        </a:p>
      </dgm:t>
    </dgm:pt>
    <dgm:pt modelId="{CF236CC4-CFD1-4B7D-8EF3-D4AE4BFA0E9E}" type="parTrans" cxnId="{D5AE733D-B04A-4AEE-B8F7-74DA0A21024F}">
      <dgm:prSet/>
      <dgm:spPr/>
      <dgm:t>
        <a:bodyPr/>
        <a:lstStyle/>
        <a:p>
          <a:endParaRPr lang="ru-RU"/>
        </a:p>
      </dgm:t>
    </dgm:pt>
    <dgm:pt modelId="{5F11692E-EDFD-4BA4-9B6F-C7C96FCD739E}" type="sibTrans" cxnId="{D5AE733D-B04A-4AEE-B8F7-74DA0A21024F}">
      <dgm:prSet/>
      <dgm:spPr/>
      <dgm:t>
        <a:bodyPr/>
        <a:lstStyle/>
        <a:p>
          <a:endParaRPr lang="ru-RU"/>
        </a:p>
      </dgm:t>
    </dgm:pt>
    <dgm:pt modelId="{B14E1FC1-4762-428D-87E6-E967D392089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5</a:t>
          </a:r>
          <a:endParaRPr lang="ru-RU" dirty="0">
            <a:solidFill>
              <a:schemeClr val="tx1"/>
            </a:solidFill>
          </a:endParaRPr>
        </a:p>
      </dgm:t>
    </dgm:pt>
    <dgm:pt modelId="{80E10FE3-73D3-4600-900F-AC20033C07C3}" type="parTrans" cxnId="{5E733C6E-5436-4053-A018-0DCC551D62BB}">
      <dgm:prSet/>
      <dgm:spPr/>
      <dgm:t>
        <a:bodyPr/>
        <a:lstStyle/>
        <a:p>
          <a:endParaRPr lang="ru-RU"/>
        </a:p>
      </dgm:t>
    </dgm:pt>
    <dgm:pt modelId="{C63B57D7-5C0E-49B1-803D-C0A950D08D5C}" type="sibTrans" cxnId="{5E733C6E-5436-4053-A018-0DCC551D62BB}">
      <dgm:prSet/>
      <dgm:spPr/>
      <dgm:t>
        <a:bodyPr/>
        <a:lstStyle/>
        <a:p>
          <a:endParaRPr lang="ru-RU"/>
        </a:p>
      </dgm:t>
    </dgm:pt>
    <dgm:pt modelId="{7D36CAC6-9B4A-43DF-AE1F-92C5E115560A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dirty="0" smtClean="0"/>
            <a:t> </a:t>
          </a:r>
          <a:r>
            <a:rPr lang="ru-RU" sz="2800" b="1" dirty="0" smtClean="0"/>
            <a:t>Вербализации эмоционального состояния</a:t>
          </a:r>
        </a:p>
        <a:p>
          <a:pPr marL="285750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500" dirty="0"/>
        </a:p>
      </dgm:t>
    </dgm:pt>
    <dgm:pt modelId="{73E6A5E1-3C0B-4998-AAF8-A16123EF4929}" type="parTrans" cxnId="{EEFDC211-9DE0-43DF-8938-1A59ED71C89D}">
      <dgm:prSet/>
      <dgm:spPr/>
      <dgm:t>
        <a:bodyPr/>
        <a:lstStyle/>
        <a:p>
          <a:endParaRPr lang="ru-RU"/>
        </a:p>
      </dgm:t>
    </dgm:pt>
    <dgm:pt modelId="{4BE99246-9455-41C7-8440-1F7898431D29}" type="sibTrans" cxnId="{EEFDC211-9DE0-43DF-8938-1A59ED71C89D}">
      <dgm:prSet/>
      <dgm:spPr/>
      <dgm:t>
        <a:bodyPr/>
        <a:lstStyle/>
        <a:p>
          <a:endParaRPr lang="ru-RU"/>
        </a:p>
      </dgm:t>
    </dgm:pt>
    <dgm:pt modelId="{070CD4A7-4703-4C9D-BF2E-74C162A79CF4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dirty="0" smtClean="0"/>
            <a:t> </a:t>
          </a:r>
          <a:r>
            <a:rPr lang="ru-RU" sz="2800" b="1" dirty="0" smtClean="0"/>
            <a:t>Метафора (рисунок)</a:t>
          </a:r>
        </a:p>
        <a:p>
          <a:pPr marL="228600" indent="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300" b="1" dirty="0"/>
        </a:p>
      </dgm:t>
    </dgm:pt>
    <dgm:pt modelId="{861E0365-E4BF-4893-AF86-7CEB4866CD9B}" type="parTrans" cxnId="{87F32C12-8FD7-42B8-9135-D8630D31A9D1}">
      <dgm:prSet/>
      <dgm:spPr/>
      <dgm:t>
        <a:bodyPr/>
        <a:lstStyle/>
        <a:p>
          <a:endParaRPr lang="ru-RU"/>
        </a:p>
      </dgm:t>
    </dgm:pt>
    <dgm:pt modelId="{37D48F9A-4D4A-4E89-91ED-FBCCCC4E5CF2}" type="sibTrans" cxnId="{87F32C12-8FD7-42B8-9135-D8630D31A9D1}">
      <dgm:prSet/>
      <dgm:spPr/>
      <dgm:t>
        <a:bodyPr/>
        <a:lstStyle/>
        <a:p>
          <a:endParaRPr lang="ru-RU"/>
        </a:p>
      </dgm:t>
    </dgm:pt>
    <dgm:pt modelId="{77C85536-44A8-4581-8DBA-5919D2A1174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dirty="0" smtClean="0"/>
            <a:t> </a:t>
          </a:r>
          <a:r>
            <a:rPr lang="ru-RU" sz="2800" b="1" dirty="0" smtClean="0"/>
            <a:t>Что я делаю в этом эмоциональном состоянии? </a:t>
          </a:r>
        </a:p>
        <a:p>
          <a:pPr marL="228600" indent="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300" dirty="0"/>
        </a:p>
      </dgm:t>
    </dgm:pt>
    <dgm:pt modelId="{7B197EF3-E0E3-428F-8B6B-BC48AF67D145}" type="parTrans" cxnId="{737F6147-1F69-4869-8A29-5E78C927F8EF}">
      <dgm:prSet/>
      <dgm:spPr/>
      <dgm:t>
        <a:bodyPr/>
        <a:lstStyle/>
        <a:p>
          <a:endParaRPr lang="ru-RU"/>
        </a:p>
      </dgm:t>
    </dgm:pt>
    <dgm:pt modelId="{18987699-30CB-4FC8-B025-C537A0541232}" type="sibTrans" cxnId="{737F6147-1F69-4869-8A29-5E78C927F8EF}">
      <dgm:prSet/>
      <dgm:spPr/>
      <dgm:t>
        <a:bodyPr/>
        <a:lstStyle/>
        <a:p>
          <a:endParaRPr lang="ru-RU"/>
        </a:p>
      </dgm:t>
    </dgm:pt>
    <dgm:pt modelId="{B412216B-45CA-465B-9CF3-4B055273B574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dirty="0" smtClean="0"/>
            <a:t> </a:t>
          </a:r>
          <a:r>
            <a:rPr lang="ru-RU" sz="2800" b="1" dirty="0" smtClean="0"/>
            <a:t>Что я ощущаю, что испытываю от своих действий?  </a:t>
          </a:r>
        </a:p>
        <a:p>
          <a:pPr marL="228600" indent="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300" dirty="0"/>
        </a:p>
      </dgm:t>
    </dgm:pt>
    <dgm:pt modelId="{DA9E5E0B-7901-48DF-94C0-702C0E1F6D55}" type="parTrans" cxnId="{24BC3ED1-A898-4048-ACF3-2407B319A066}">
      <dgm:prSet/>
      <dgm:spPr/>
      <dgm:t>
        <a:bodyPr/>
        <a:lstStyle/>
        <a:p>
          <a:endParaRPr lang="ru-RU"/>
        </a:p>
      </dgm:t>
    </dgm:pt>
    <dgm:pt modelId="{FCBF69F6-3BA7-4487-9535-B61246DD4CDF}" type="sibTrans" cxnId="{24BC3ED1-A898-4048-ACF3-2407B319A066}">
      <dgm:prSet/>
      <dgm:spPr/>
      <dgm:t>
        <a:bodyPr/>
        <a:lstStyle/>
        <a:p>
          <a:endParaRPr lang="ru-RU"/>
        </a:p>
      </dgm:t>
    </dgm:pt>
    <dgm:pt modelId="{20CC79CC-C34F-45FD-8ECC-74AF68B8278A}">
      <dgm:prSet custT="1"/>
      <dgm:spPr/>
      <dgm:t>
        <a:bodyPr/>
        <a:lstStyle/>
        <a:p>
          <a:pPr algn="ctr"/>
          <a:r>
            <a:rPr lang="ru-RU" sz="2800" b="1" dirty="0" smtClean="0"/>
            <a:t>Результат</a:t>
          </a:r>
          <a:r>
            <a:rPr lang="ru-RU" sz="2800" dirty="0" smtClean="0"/>
            <a:t> </a:t>
          </a:r>
          <a:endParaRPr lang="ru-RU" sz="2800" dirty="0"/>
        </a:p>
      </dgm:t>
    </dgm:pt>
    <dgm:pt modelId="{AB2E4F9C-61D6-4D1D-8699-B2A9EE5EFAA2}" type="parTrans" cxnId="{57F4FADF-8A86-4309-BE45-39B1C42AA316}">
      <dgm:prSet/>
      <dgm:spPr/>
      <dgm:t>
        <a:bodyPr/>
        <a:lstStyle/>
        <a:p>
          <a:endParaRPr lang="ru-RU"/>
        </a:p>
      </dgm:t>
    </dgm:pt>
    <dgm:pt modelId="{37E9EE7B-E2DF-4535-8757-9FEACC45534C}" type="sibTrans" cxnId="{57F4FADF-8A86-4309-BE45-39B1C42AA316}">
      <dgm:prSet/>
      <dgm:spPr/>
      <dgm:t>
        <a:bodyPr/>
        <a:lstStyle/>
        <a:p>
          <a:endParaRPr lang="ru-RU"/>
        </a:p>
      </dgm:t>
    </dgm:pt>
    <dgm:pt modelId="{B5E5BD98-BD46-4D81-BB4C-AA0F9C484A2A}" type="pres">
      <dgm:prSet presAssocID="{28F421DF-CC0F-4F76-BD76-8F9C05951F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4A2730-8C92-4B12-A6A6-B3E6F6C8CDDE}" type="pres">
      <dgm:prSet presAssocID="{0FE16DE7-D3BF-4F6C-AA0C-CD3684FD3AB9}" presName="composite" presStyleCnt="0"/>
      <dgm:spPr/>
    </dgm:pt>
    <dgm:pt modelId="{26C78E59-9323-4B2C-960F-7A86BA129A21}" type="pres">
      <dgm:prSet presAssocID="{0FE16DE7-D3BF-4F6C-AA0C-CD3684FD3AB9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1FE20-8DA2-418B-A4B2-2A1AC5A3F26B}" type="pres">
      <dgm:prSet presAssocID="{0FE16DE7-D3BF-4F6C-AA0C-CD3684FD3AB9}" presName="descendantText" presStyleLbl="alignAcc1" presStyleIdx="0" presStyleCnt="5" custLinFactNeighborX="-1053" custLinFactNeighborY="-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8B9774-249F-4CDB-B393-CC0333279006}" type="pres">
      <dgm:prSet presAssocID="{125CB344-FE7D-4B54-A1BA-959531D5A288}" presName="sp" presStyleCnt="0"/>
      <dgm:spPr/>
    </dgm:pt>
    <dgm:pt modelId="{FCE7961B-BB59-4333-A7DD-9DBBBD03A803}" type="pres">
      <dgm:prSet presAssocID="{C620EABB-9FF3-4C14-ABA4-4615B552F3AB}" presName="composite" presStyleCnt="0"/>
      <dgm:spPr/>
    </dgm:pt>
    <dgm:pt modelId="{28A2C0BD-4D32-4E47-8515-28C99EEE692C}" type="pres">
      <dgm:prSet presAssocID="{C620EABB-9FF3-4C14-ABA4-4615B552F3A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17652-3B0F-46D3-B2CC-DF28681BFE51}" type="pres">
      <dgm:prSet presAssocID="{C620EABB-9FF3-4C14-ABA4-4615B552F3AB}" presName="descendantText" presStyleLbl="alignAcc1" presStyleIdx="1" presStyleCnt="5" custLinFactNeighborX="-68" custLinFactNeighborY="156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066AA-ADB9-4529-A1EC-759F68AAFBD4}" type="pres">
      <dgm:prSet presAssocID="{46638ECC-F08A-4967-B522-2FD000262CE2}" presName="sp" presStyleCnt="0"/>
      <dgm:spPr/>
    </dgm:pt>
    <dgm:pt modelId="{32396925-F04E-4F40-B9F1-3C378104518C}" type="pres">
      <dgm:prSet presAssocID="{9D0E024D-6536-4795-8D66-6987E53CB31A}" presName="composite" presStyleCnt="0"/>
      <dgm:spPr/>
    </dgm:pt>
    <dgm:pt modelId="{C5B884B7-CE14-4F59-BBBF-E5CDC497A269}" type="pres">
      <dgm:prSet presAssocID="{9D0E024D-6536-4795-8D66-6987E53CB31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A263A-FCA3-4746-BD90-A92B23ACE419}" type="pres">
      <dgm:prSet presAssocID="{9D0E024D-6536-4795-8D66-6987E53CB31A}" presName="descendantText" presStyleLbl="alignAcc1" presStyleIdx="2" presStyleCnt="5" custScaleY="120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20B4DD-8ECB-485E-B4F3-CDDFF777D37C}" type="pres">
      <dgm:prSet presAssocID="{16D7ACB3-15CB-4A1F-8407-FF346C637B3C}" presName="sp" presStyleCnt="0"/>
      <dgm:spPr/>
    </dgm:pt>
    <dgm:pt modelId="{F6A05D7C-D8CD-44DA-A39F-19A74689E4F7}" type="pres">
      <dgm:prSet presAssocID="{BB56D1D7-8613-4EB7-AA63-434198C4F917}" presName="composite" presStyleCnt="0"/>
      <dgm:spPr/>
    </dgm:pt>
    <dgm:pt modelId="{E6FC6911-5715-493A-8039-DB67FF0ADD80}" type="pres">
      <dgm:prSet presAssocID="{BB56D1D7-8613-4EB7-AA63-434198C4F917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61FBE-76EE-43FD-A4C0-5E7B9A424BA6}" type="pres">
      <dgm:prSet presAssocID="{BB56D1D7-8613-4EB7-AA63-434198C4F917}" presName="descendantText" presStyleLbl="alignAcc1" presStyleIdx="3" presStyleCnt="5" custScaleY="124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A094E-CE24-4095-AA0C-C49873C613EB}" type="pres">
      <dgm:prSet presAssocID="{5F11692E-EDFD-4BA4-9B6F-C7C96FCD739E}" presName="sp" presStyleCnt="0"/>
      <dgm:spPr/>
    </dgm:pt>
    <dgm:pt modelId="{EF28611E-65EE-4A6C-B410-367BA9C232C3}" type="pres">
      <dgm:prSet presAssocID="{B14E1FC1-4762-428D-87E6-E967D392089E}" presName="composite" presStyleCnt="0"/>
      <dgm:spPr/>
    </dgm:pt>
    <dgm:pt modelId="{465A6081-DE82-4944-9AEE-6146F1638F61}" type="pres">
      <dgm:prSet presAssocID="{B14E1FC1-4762-428D-87E6-E967D392089E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1B18B-3EFF-425B-B427-9795951CB55F}" type="pres">
      <dgm:prSet presAssocID="{B14E1FC1-4762-428D-87E6-E967D392089E}" presName="descendantText" presStyleLbl="alignAcc1" presStyleIdx="4" presStyleCnt="5" custLinFactNeighborX="-834" custLinFactNeighborY="4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7F6147-1F69-4869-8A29-5E78C927F8EF}" srcId="{9D0E024D-6536-4795-8D66-6987E53CB31A}" destId="{77C85536-44A8-4581-8DBA-5919D2A1174D}" srcOrd="0" destOrd="0" parTransId="{7B197EF3-E0E3-428F-8B6B-BC48AF67D145}" sibTransId="{18987699-30CB-4FC8-B025-C537A0541232}"/>
    <dgm:cxn modelId="{FE7F2C8D-6369-452C-B514-CEAAEC314F2D}" srcId="{28F421DF-CC0F-4F76-BD76-8F9C05951F99}" destId="{C620EABB-9FF3-4C14-ABA4-4615B552F3AB}" srcOrd="1" destOrd="0" parTransId="{D7A8FE87-C47F-4AC6-863F-CF97E0C09AD2}" sibTransId="{46638ECC-F08A-4967-B522-2FD000262CE2}"/>
    <dgm:cxn modelId="{D5AE733D-B04A-4AEE-B8F7-74DA0A21024F}" srcId="{28F421DF-CC0F-4F76-BD76-8F9C05951F99}" destId="{BB56D1D7-8613-4EB7-AA63-434198C4F917}" srcOrd="3" destOrd="0" parTransId="{CF236CC4-CFD1-4B7D-8EF3-D4AE4BFA0E9E}" sibTransId="{5F11692E-EDFD-4BA4-9B6F-C7C96FCD739E}"/>
    <dgm:cxn modelId="{C7D399E4-966C-422F-9902-E5B1493E70B8}" srcId="{28F421DF-CC0F-4F76-BD76-8F9C05951F99}" destId="{0FE16DE7-D3BF-4F6C-AA0C-CD3684FD3AB9}" srcOrd="0" destOrd="0" parTransId="{FCC2AC79-3B7A-4BD3-B37B-F5B77F3FB27B}" sibTransId="{125CB344-FE7D-4B54-A1BA-959531D5A288}"/>
    <dgm:cxn modelId="{9FF4C5FA-C8B6-4475-A351-7BF97E304E52}" type="presOf" srcId="{C620EABB-9FF3-4C14-ABA4-4615B552F3AB}" destId="{28A2C0BD-4D32-4E47-8515-28C99EEE692C}" srcOrd="0" destOrd="0" presId="urn:microsoft.com/office/officeart/2005/8/layout/chevron2"/>
    <dgm:cxn modelId="{70C40D64-60E0-46E9-9A5B-A8A827A27D13}" type="presOf" srcId="{0FE16DE7-D3BF-4F6C-AA0C-CD3684FD3AB9}" destId="{26C78E59-9323-4B2C-960F-7A86BA129A21}" srcOrd="0" destOrd="0" presId="urn:microsoft.com/office/officeart/2005/8/layout/chevron2"/>
    <dgm:cxn modelId="{466D572D-64CB-4396-B60D-6BA4B7FE169E}" srcId="{28F421DF-CC0F-4F76-BD76-8F9C05951F99}" destId="{9D0E024D-6536-4795-8D66-6987E53CB31A}" srcOrd="2" destOrd="0" parTransId="{2EEF1262-E8CE-4099-8754-F245717A1875}" sibTransId="{16D7ACB3-15CB-4A1F-8407-FF346C637B3C}"/>
    <dgm:cxn modelId="{5E733C6E-5436-4053-A018-0DCC551D62BB}" srcId="{28F421DF-CC0F-4F76-BD76-8F9C05951F99}" destId="{B14E1FC1-4762-428D-87E6-E967D392089E}" srcOrd="4" destOrd="0" parTransId="{80E10FE3-73D3-4600-900F-AC20033C07C3}" sibTransId="{C63B57D7-5C0E-49B1-803D-C0A950D08D5C}"/>
    <dgm:cxn modelId="{57F4FADF-8A86-4309-BE45-39B1C42AA316}" srcId="{B14E1FC1-4762-428D-87E6-E967D392089E}" destId="{20CC79CC-C34F-45FD-8ECC-74AF68B8278A}" srcOrd="0" destOrd="0" parTransId="{AB2E4F9C-61D6-4D1D-8699-B2A9EE5EFAA2}" sibTransId="{37E9EE7B-E2DF-4535-8757-9FEACC45534C}"/>
    <dgm:cxn modelId="{2B1C02F4-0C95-455D-BEAA-97641EDCE8FE}" type="presOf" srcId="{20CC79CC-C34F-45FD-8ECC-74AF68B8278A}" destId="{5191B18B-3EFF-425B-B427-9795951CB55F}" srcOrd="0" destOrd="0" presId="urn:microsoft.com/office/officeart/2005/8/layout/chevron2"/>
    <dgm:cxn modelId="{87F32C12-8FD7-42B8-9135-D8630D31A9D1}" srcId="{C620EABB-9FF3-4C14-ABA4-4615B552F3AB}" destId="{070CD4A7-4703-4C9D-BF2E-74C162A79CF4}" srcOrd="0" destOrd="0" parTransId="{861E0365-E4BF-4893-AF86-7CEB4866CD9B}" sibTransId="{37D48F9A-4D4A-4E89-91ED-FBCCCC4E5CF2}"/>
    <dgm:cxn modelId="{821C2F2C-3D0F-48FB-8645-75B15056CA6B}" type="presOf" srcId="{070CD4A7-4703-4C9D-BF2E-74C162A79CF4}" destId="{AE417652-3B0F-46D3-B2CC-DF28681BFE51}" srcOrd="0" destOrd="0" presId="urn:microsoft.com/office/officeart/2005/8/layout/chevron2"/>
    <dgm:cxn modelId="{144389A2-AEE4-4009-B5F7-C760F6337CB4}" type="presOf" srcId="{BB56D1D7-8613-4EB7-AA63-434198C4F917}" destId="{E6FC6911-5715-493A-8039-DB67FF0ADD80}" srcOrd="0" destOrd="0" presId="urn:microsoft.com/office/officeart/2005/8/layout/chevron2"/>
    <dgm:cxn modelId="{74DF0651-C9B5-4937-B4D9-AE020FCD7E58}" type="presOf" srcId="{9D0E024D-6536-4795-8D66-6987E53CB31A}" destId="{C5B884B7-CE14-4F59-BBBF-E5CDC497A269}" srcOrd="0" destOrd="0" presId="urn:microsoft.com/office/officeart/2005/8/layout/chevron2"/>
    <dgm:cxn modelId="{A0DCA6FA-E11D-445A-AFE3-8E95D159A112}" type="presOf" srcId="{B14E1FC1-4762-428D-87E6-E967D392089E}" destId="{465A6081-DE82-4944-9AEE-6146F1638F61}" srcOrd="0" destOrd="0" presId="urn:microsoft.com/office/officeart/2005/8/layout/chevron2"/>
    <dgm:cxn modelId="{E52F9DDB-245D-4B5F-ABE1-1D60E538FC44}" type="presOf" srcId="{28F421DF-CC0F-4F76-BD76-8F9C05951F99}" destId="{B5E5BD98-BD46-4D81-BB4C-AA0F9C484A2A}" srcOrd="0" destOrd="0" presId="urn:microsoft.com/office/officeart/2005/8/layout/chevron2"/>
    <dgm:cxn modelId="{5E2018F9-ACEC-486A-8622-9FF8766ED51D}" type="presOf" srcId="{7D36CAC6-9B4A-43DF-AE1F-92C5E115560A}" destId="{11D1FE20-8DA2-418B-A4B2-2A1AC5A3F26B}" srcOrd="0" destOrd="0" presId="urn:microsoft.com/office/officeart/2005/8/layout/chevron2"/>
    <dgm:cxn modelId="{EEFDC211-9DE0-43DF-8938-1A59ED71C89D}" srcId="{0FE16DE7-D3BF-4F6C-AA0C-CD3684FD3AB9}" destId="{7D36CAC6-9B4A-43DF-AE1F-92C5E115560A}" srcOrd="0" destOrd="0" parTransId="{73E6A5E1-3C0B-4998-AAF8-A16123EF4929}" sibTransId="{4BE99246-9455-41C7-8440-1F7898431D29}"/>
    <dgm:cxn modelId="{30060C63-5171-4841-865D-AF496926BE13}" type="presOf" srcId="{B412216B-45CA-465B-9CF3-4B055273B574}" destId="{4B161FBE-76EE-43FD-A4C0-5E7B9A424BA6}" srcOrd="0" destOrd="0" presId="urn:microsoft.com/office/officeart/2005/8/layout/chevron2"/>
    <dgm:cxn modelId="{24BC3ED1-A898-4048-ACF3-2407B319A066}" srcId="{BB56D1D7-8613-4EB7-AA63-434198C4F917}" destId="{B412216B-45CA-465B-9CF3-4B055273B574}" srcOrd="0" destOrd="0" parTransId="{DA9E5E0B-7901-48DF-94C0-702C0E1F6D55}" sibTransId="{FCBF69F6-3BA7-4487-9535-B61246DD4CDF}"/>
    <dgm:cxn modelId="{7C522D8D-BB1F-4A78-9CCB-A7AEFA21A3A4}" type="presOf" srcId="{77C85536-44A8-4581-8DBA-5919D2A1174D}" destId="{A4BA263A-FCA3-4746-BD90-A92B23ACE419}" srcOrd="0" destOrd="0" presId="urn:microsoft.com/office/officeart/2005/8/layout/chevron2"/>
    <dgm:cxn modelId="{DD4A7181-B6EB-4DDD-B64C-DB12F83349E2}" type="presParOf" srcId="{B5E5BD98-BD46-4D81-BB4C-AA0F9C484A2A}" destId="{EF4A2730-8C92-4B12-A6A6-B3E6F6C8CDDE}" srcOrd="0" destOrd="0" presId="urn:microsoft.com/office/officeart/2005/8/layout/chevron2"/>
    <dgm:cxn modelId="{34F8D52D-C797-4A9B-94E1-2E6E39572C3B}" type="presParOf" srcId="{EF4A2730-8C92-4B12-A6A6-B3E6F6C8CDDE}" destId="{26C78E59-9323-4B2C-960F-7A86BA129A21}" srcOrd="0" destOrd="0" presId="urn:microsoft.com/office/officeart/2005/8/layout/chevron2"/>
    <dgm:cxn modelId="{DF9741D4-0551-409D-8E04-FEE433E949FC}" type="presParOf" srcId="{EF4A2730-8C92-4B12-A6A6-B3E6F6C8CDDE}" destId="{11D1FE20-8DA2-418B-A4B2-2A1AC5A3F26B}" srcOrd="1" destOrd="0" presId="urn:microsoft.com/office/officeart/2005/8/layout/chevron2"/>
    <dgm:cxn modelId="{393C7ED9-628C-4480-99DC-FB137964345D}" type="presParOf" srcId="{B5E5BD98-BD46-4D81-BB4C-AA0F9C484A2A}" destId="{B98B9774-249F-4CDB-B393-CC0333279006}" srcOrd="1" destOrd="0" presId="urn:microsoft.com/office/officeart/2005/8/layout/chevron2"/>
    <dgm:cxn modelId="{62FA4C8B-0DF9-4154-B7E8-CF538A66E4EE}" type="presParOf" srcId="{B5E5BD98-BD46-4D81-BB4C-AA0F9C484A2A}" destId="{FCE7961B-BB59-4333-A7DD-9DBBBD03A803}" srcOrd="2" destOrd="0" presId="urn:microsoft.com/office/officeart/2005/8/layout/chevron2"/>
    <dgm:cxn modelId="{4E60A8DD-B231-4AF0-983C-54A161A74EDB}" type="presParOf" srcId="{FCE7961B-BB59-4333-A7DD-9DBBBD03A803}" destId="{28A2C0BD-4D32-4E47-8515-28C99EEE692C}" srcOrd="0" destOrd="0" presId="urn:microsoft.com/office/officeart/2005/8/layout/chevron2"/>
    <dgm:cxn modelId="{5106C5B5-158E-42A6-A617-9FD21EEB4F01}" type="presParOf" srcId="{FCE7961B-BB59-4333-A7DD-9DBBBD03A803}" destId="{AE417652-3B0F-46D3-B2CC-DF28681BFE51}" srcOrd="1" destOrd="0" presId="urn:microsoft.com/office/officeart/2005/8/layout/chevron2"/>
    <dgm:cxn modelId="{DA9E1B88-EE23-4010-BD30-3AC507671D1D}" type="presParOf" srcId="{B5E5BD98-BD46-4D81-BB4C-AA0F9C484A2A}" destId="{4BD066AA-ADB9-4529-A1EC-759F68AAFBD4}" srcOrd="3" destOrd="0" presId="urn:microsoft.com/office/officeart/2005/8/layout/chevron2"/>
    <dgm:cxn modelId="{BC8A317E-A7A8-41F4-A89B-5D65D9B9DB2A}" type="presParOf" srcId="{B5E5BD98-BD46-4D81-BB4C-AA0F9C484A2A}" destId="{32396925-F04E-4F40-B9F1-3C378104518C}" srcOrd="4" destOrd="0" presId="urn:microsoft.com/office/officeart/2005/8/layout/chevron2"/>
    <dgm:cxn modelId="{FC38D503-2DB5-40D2-BC09-E16E2C3AACC0}" type="presParOf" srcId="{32396925-F04E-4F40-B9F1-3C378104518C}" destId="{C5B884B7-CE14-4F59-BBBF-E5CDC497A269}" srcOrd="0" destOrd="0" presId="urn:microsoft.com/office/officeart/2005/8/layout/chevron2"/>
    <dgm:cxn modelId="{8A354450-FEC0-45AC-B0A3-BFC7B831BB38}" type="presParOf" srcId="{32396925-F04E-4F40-B9F1-3C378104518C}" destId="{A4BA263A-FCA3-4746-BD90-A92B23ACE419}" srcOrd="1" destOrd="0" presId="urn:microsoft.com/office/officeart/2005/8/layout/chevron2"/>
    <dgm:cxn modelId="{73B3BFDF-D024-46E8-877A-AC3D82B05C24}" type="presParOf" srcId="{B5E5BD98-BD46-4D81-BB4C-AA0F9C484A2A}" destId="{5620B4DD-8ECB-485E-B4F3-CDDFF777D37C}" srcOrd="5" destOrd="0" presId="urn:microsoft.com/office/officeart/2005/8/layout/chevron2"/>
    <dgm:cxn modelId="{54405E6F-60F6-4598-9293-AFA82A6319B4}" type="presParOf" srcId="{B5E5BD98-BD46-4D81-BB4C-AA0F9C484A2A}" destId="{F6A05D7C-D8CD-44DA-A39F-19A74689E4F7}" srcOrd="6" destOrd="0" presId="urn:microsoft.com/office/officeart/2005/8/layout/chevron2"/>
    <dgm:cxn modelId="{6E71C300-553D-42F2-9785-17F90A33D79E}" type="presParOf" srcId="{F6A05D7C-D8CD-44DA-A39F-19A74689E4F7}" destId="{E6FC6911-5715-493A-8039-DB67FF0ADD80}" srcOrd="0" destOrd="0" presId="urn:microsoft.com/office/officeart/2005/8/layout/chevron2"/>
    <dgm:cxn modelId="{F01A9AD8-31CD-4992-9A5B-ACF6CB5CDD85}" type="presParOf" srcId="{F6A05D7C-D8CD-44DA-A39F-19A74689E4F7}" destId="{4B161FBE-76EE-43FD-A4C0-5E7B9A424BA6}" srcOrd="1" destOrd="0" presId="urn:microsoft.com/office/officeart/2005/8/layout/chevron2"/>
    <dgm:cxn modelId="{35A9B4CE-6A48-4CB3-AE1A-99E0A8C9406E}" type="presParOf" srcId="{B5E5BD98-BD46-4D81-BB4C-AA0F9C484A2A}" destId="{7BFA094E-CE24-4095-AA0C-C49873C613EB}" srcOrd="7" destOrd="0" presId="urn:microsoft.com/office/officeart/2005/8/layout/chevron2"/>
    <dgm:cxn modelId="{5913B80F-9845-41B1-8110-E340C4374E57}" type="presParOf" srcId="{B5E5BD98-BD46-4D81-BB4C-AA0F9C484A2A}" destId="{EF28611E-65EE-4A6C-B410-367BA9C232C3}" srcOrd="8" destOrd="0" presId="urn:microsoft.com/office/officeart/2005/8/layout/chevron2"/>
    <dgm:cxn modelId="{2CEFD050-D4FE-40DE-B0FC-D24D4314110A}" type="presParOf" srcId="{EF28611E-65EE-4A6C-B410-367BA9C232C3}" destId="{465A6081-DE82-4944-9AEE-6146F1638F61}" srcOrd="0" destOrd="0" presId="urn:microsoft.com/office/officeart/2005/8/layout/chevron2"/>
    <dgm:cxn modelId="{0B2378D9-B51D-436E-BB2C-83C113CB32E7}" type="presParOf" srcId="{EF28611E-65EE-4A6C-B410-367BA9C232C3}" destId="{5191B18B-3EFF-425B-B427-9795951CB55F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785794"/>
            <a:ext cx="7715304" cy="257534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Снижение эмоционального напряжение педагогов на примере техники «</a:t>
            </a:r>
            <a:r>
              <a:rPr lang="ru-RU" dirty="0" err="1" smtClean="0"/>
              <a:t>Синквейн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4214818"/>
            <a:ext cx="5572164" cy="1752600"/>
          </a:xfrm>
        </p:spPr>
        <p:txBody>
          <a:bodyPr/>
          <a:lstStyle/>
          <a:p>
            <a:r>
              <a:rPr lang="ru-RU" dirty="0" smtClean="0"/>
              <a:t>Педагог-психолог </a:t>
            </a:r>
          </a:p>
          <a:p>
            <a:r>
              <a:rPr lang="ru-RU" dirty="0" smtClean="0"/>
              <a:t>МБОУ НШ-ДС №76 г. Тюмени</a:t>
            </a:r>
          </a:p>
          <a:p>
            <a:r>
              <a:rPr lang="ru-RU" dirty="0" smtClean="0"/>
              <a:t>Струнина Екатерина Владимировна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«</a:t>
            </a:r>
            <a:r>
              <a:rPr lang="ru-RU" dirty="0" err="1" smtClean="0"/>
              <a:t>Синквейн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47800"/>
            <a:ext cx="8076464" cy="4800600"/>
          </a:xfrm>
        </p:spPr>
        <p:txBody>
          <a:bodyPr>
            <a:normAutofit lnSpcReduction="10000"/>
          </a:bodyPr>
          <a:lstStyle/>
          <a:p>
            <a:pPr marL="365125" indent="-4763" algn="ctr">
              <a:buNone/>
            </a:pPr>
            <a:r>
              <a:rPr lang="ru-RU" dirty="0" smtClean="0"/>
              <a:t>Вербальная техника на основе практик поэтического творчества и развития мышления в педагогике (США, начало </a:t>
            </a:r>
            <a:r>
              <a:rPr lang="en-US" dirty="0" smtClean="0"/>
              <a:t>XX </a:t>
            </a:r>
            <a:r>
              <a:rPr lang="ru-RU" dirty="0" smtClean="0"/>
              <a:t>века на основе японской поэзии) В психологии используется как </a:t>
            </a:r>
            <a:r>
              <a:rPr lang="ru-RU" dirty="0" err="1" smtClean="0"/>
              <a:t>раскодировка</a:t>
            </a:r>
            <a:r>
              <a:rPr lang="ru-RU" dirty="0" smtClean="0"/>
              <a:t> эмоций, состояний, действий, составление программы изменения собственного поведения и поиска новых паттернов (в т.ч. в рамках </a:t>
            </a:r>
            <a:r>
              <a:rPr lang="ru-RU" dirty="0" err="1" smtClean="0"/>
              <a:t>когнетивно-бихевиоральных</a:t>
            </a:r>
            <a:r>
              <a:rPr lang="ru-RU" dirty="0" smtClean="0"/>
              <a:t> практик).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000240"/>
            <a:ext cx="8076464" cy="435771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Цель: снятие </a:t>
            </a:r>
            <a:r>
              <a:rPr lang="ru-RU" dirty="0" smtClean="0"/>
              <a:t>эмоционального </a:t>
            </a:r>
            <a:r>
              <a:rPr lang="ru-RU" dirty="0" smtClean="0"/>
              <a:t>напряжения, используется как краткосрочная работа перехода от осознания действий к изменениям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Инструкция: напишите стихотворение по схеме (11 слов)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 строка – 1 слово, название состояния, в котором сейчас находитесь</a:t>
            </a:r>
          </a:p>
          <a:p>
            <a:r>
              <a:rPr lang="ru-RU" dirty="0" smtClean="0"/>
              <a:t>2 строка – 2 слова, метафора состояния ( как можно его ощутить, нарисовать, изобразить и т.д.)</a:t>
            </a:r>
          </a:p>
          <a:p>
            <a:r>
              <a:rPr lang="ru-RU" dirty="0" smtClean="0"/>
              <a:t>3 строка – 3 слова, действия в состоянии из строчки 1. Три глагола</a:t>
            </a:r>
          </a:p>
          <a:p>
            <a:r>
              <a:rPr lang="ru-RU" dirty="0" smtClean="0"/>
              <a:t>4 строка – 4 слова, эмоции и переживания, которые возникают после действий из строки 3</a:t>
            </a:r>
          </a:p>
          <a:p>
            <a:r>
              <a:rPr lang="ru-RU" dirty="0" smtClean="0"/>
              <a:t>5 строка – 1 слово, состояние в завершении строк 3 и 4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428604"/>
          <a:ext cx="8186766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к использованию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Аудитория: старшие подростки от 14 лет, взрослые. Не рекомендована для лиц с нарушением интеллекта </a:t>
            </a:r>
          </a:p>
          <a:p>
            <a:r>
              <a:rPr lang="ru-RU" dirty="0" smtClean="0"/>
              <a:t>Продолжение работы: итоговый рисунок 5 строчки</a:t>
            </a:r>
          </a:p>
          <a:p>
            <a:r>
              <a:rPr lang="ru-RU" dirty="0" smtClean="0"/>
              <a:t>Варианты работы с кризисом: прорисовывание 2 строки, 3 и 5 строк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14488"/>
            <a:ext cx="8286776" cy="4533912"/>
          </a:xfrm>
        </p:spPr>
        <p:txBody>
          <a:bodyPr numCol="2"/>
          <a:lstStyle/>
          <a:p>
            <a:r>
              <a:rPr lang="ru-RU" dirty="0" smtClean="0"/>
              <a:t>Злость</a:t>
            </a:r>
          </a:p>
          <a:p>
            <a:r>
              <a:rPr lang="ru-RU" dirty="0" smtClean="0"/>
              <a:t>Летаю на метле</a:t>
            </a:r>
          </a:p>
          <a:p>
            <a:r>
              <a:rPr lang="ru-RU" dirty="0" smtClean="0"/>
              <a:t>Злюсь, ругаюсь, кричу</a:t>
            </a:r>
          </a:p>
          <a:p>
            <a:r>
              <a:rPr lang="ru-RU" dirty="0" smtClean="0"/>
              <a:t>Грустно, пусто, одиноко, тупик</a:t>
            </a:r>
          </a:p>
          <a:p>
            <a:r>
              <a:rPr lang="ru-RU" dirty="0" smtClean="0"/>
              <a:t>Печаль</a:t>
            </a:r>
          </a:p>
          <a:p>
            <a:endParaRPr lang="ru-RU" dirty="0" smtClean="0"/>
          </a:p>
          <a:p>
            <a:r>
              <a:rPr lang="ru-RU" dirty="0" smtClean="0"/>
              <a:t>Злость</a:t>
            </a:r>
          </a:p>
          <a:p>
            <a:r>
              <a:rPr lang="ru-RU" dirty="0" smtClean="0"/>
              <a:t>Летаю на метле</a:t>
            </a:r>
          </a:p>
          <a:p>
            <a:pPr marL="282575" indent="-282575"/>
            <a:r>
              <a:rPr lang="ru-RU" dirty="0" smtClean="0"/>
              <a:t>Думаю, анализирую, взвешиваю</a:t>
            </a:r>
          </a:p>
          <a:p>
            <a:r>
              <a:rPr lang="ru-RU" dirty="0" smtClean="0"/>
              <a:t>Бодро, решительно, обдуманно, радостно</a:t>
            </a:r>
          </a:p>
          <a:p>
            <a:r>
              <a:rPr lang="ru-RU" dirty="0" smtClean="0"/>
              <a:t>Надежда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85860"/>
            <a:ext cx="7933588" cy="5357850"/>
          </a:xfrm>
        </p:spPr>
        <p:txBody>
          <a:bodyPr numCol="2"/>
          <a:lstStyle/>
          <a:p>
            <a:r>
              <a:rPr lang="ru-RU" dirty="0" smtClean="0"/>
              <a:t>Усталость</a:t>
            </a:r>
          </a:p>
          <a:p>
            <a:r>
              <a:rPr lang="ru-RU" dirty="0" smtClean="0"/>
              <a:t>Как лошадь</a:t>
            </a:r>
          </a:p>
          <a:p>
            <a:r>
              <a:rPr lang="ru-RU" dirty="0" smtClean="0"/>
              <a:t>Сижу, ем, сплю</a:t>
            </a:r>
          </a:p>
          <a:p>
            <a:r>
              <a:rPr lang="ru-RU" dirty="0" smtClean="0"/>
              <a:t>Тоскливо, грустно, одиноко, пусто</a:t>
            </a:r>
          </a:p>
          <a:p>
            <a:r>
              <a:rPr lang="ru-RU" dirty="0" smtClean="0"/>
              <a:t>Усталость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Усталость</a:t>
            </a:r>
          </a:p>
          <a:p>
            <a:r>
              <a:rPr lang="ru-RU" dirty="0" smtClean="0"/>
              <a:t>Как лошадь</a:t>
            </a:r>
          </a:p>
          <a:p>
            <a:r>
              <a:rPr lang="ru-RU" dirty="0" smtClean="0"/>
              <a:t>Сижу, наблюдаю, чаевничаю</a:t>
            </a:r>
          </a:p>
          <a:p>
            <a:r>
              <a:rPr lang="ru-RU" dirty="0" smtClean="0"/>
              <a:t>Спокойно, тихо, вкусно, одиноко </a:t>
            </a:r>
          </a:p>
          <a:p>
            <a:r>
              <a:rPr lang="ru-RU" dirty="0" smtClean="0"/>
              <a:t>Удовольствие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/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Радость</a:t>
            </a:r>
          </a:p>
          <a:p>
            <a:r>
              <a:rPr lang="ru-RU" dirty="0" smtClean="0"/>
              <a:t>Кругом фейерверки </a:t>
            </a:r>
          </a:p>
          <a:p>
            <a:r>
              <a:rPr lang="ru-RU" dirty="0" smtClean="0"/>
              <a:t>Улыбаюсь, работаю, радуюсь</a:t>
            </a:r>
          </a:p>
          <a:p>
            <a:r>
              <a:rPr lang="ru-RU" dirty="0" smtClean="0"/>
              <a:t>Счастливая, смеющаяся, довольная, радостная</a:t>
            </a:r>
          </a:p>
          <a:p>
            <a:r>
              <a:rPr lang="ru-RU" dirty="0" smtClean="0"/>
              <a:t>Удовольствие 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178</TotalTime>
  <Words>345</Words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Снижение эмоционального напряжение педагогов на примере техники «Синквейн»</vt:lpstr>
      <vt:lpstr>Техника «Синквейн»</vt:lpstr>
      <vt:lpstr>Слайд 3</vt:lpstr>
      <vt:lpstr>Инструкция: напишите стихотворение по схеме (11 слов)</vt:lpstr>
      <vt:lpstr>Слайд 5</vt:lpstr>
      <vt:lpstr>Рекомендации к использованию</vt:lpstr>
      <vt:lpstr>Пример:</vt:lpstr>
      <vt:lpstr>Пример:</vt:lpstr>
      <vt:lpstr>Пример: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Снижение эмоционального напряжение педагогов на примере техники синквейн</dc:title>
  <dc:creator>user</dc:creator>
  <cp:lastModifiedBy>user</cp:lastModifiedBy>
  <cp:revision>21</cp:revision>
  <dcterms:created xsi:type="dcterms:W3CDTF">2022-05-06T10:16:49Z</dcterms:created>
  <dcterms:modified xsi:type="dcterms:W3CDTF">2022-05-11T08:19:33Z</dcterms:modified>
</cp:coreProperties>
</file>