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3" r:id="rId5"/>
    <p:sldId id="260" r:id="rId6"/>
    <p:sldId id="261" r:id="rId7"/>
    <p:sldId id="262" r:id="rId8"/>
    <p:sldId id="264" r:id="rId9"/>
    <p:sldId id="265" r:id="rId1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E5E03E-F870-45EC-83AA-16A459F6C81D}" v="25" dt="2022-05-16T13:23:52.635"/>
    <p1510:client id="{94E54B9F-6B10-4198-92EF-1479A4330086}" v="1649" dt="2022-05-16T16:28:46.651"/>
    <p1510:client id="{B640EC8B-1799-44B2-BF81-957E4D5E3409}" v="30" dt="2022-05-16T13:13:53.5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50" d="100"/>
          <a:sy n="50" d="100"/>
        </p:scale>
        <p:origin x="-1256" y="-39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08E5E03E-F870-45EC-83AA-16A459F6C81D}"/>
    <pc:docChg chg="addSld">
      <pc:chgData name="" userId="" providerId="" clId="Web-{08E5E03E-F870-45EC-83AA-16A459F6C81D}" dt="2022-05-16T13:14:50.969" v="0"/>
      <pc:docMkLst>
        <pc:docMk/>
      </pc:docMkLst>
      <pc:sldChg chg="new">
        <pc:chgData name="" userId="" providerId="" clId="Web-{08E5E03E-F870-45EC-83AA-16A459F6C81D}" dt="2022-05-16T13:14:50.969" v="0"/>
        <pc:sldMkLst>
          <pc:docMk/>
          <pc:sldMk cId="2536058953" sldId="257"/>
        </pc:sldMkLst>
      </pc:sldChg>
    </pc:docChg>
  </pc:docChgLst>
  <pc:docChgLst>
    <pc:chgData name="Евдокимова Лиза" userId="65ed247ecc3b298b" providerId="Windows Live" clId="Web-{08E5E03E-F870-45EC-83AA-16A459F6C81D}"/>
    <pc:docChg chg="addSld modSld">
      <pc:chgData name="Евдокимова Лиза" userId="65ed247ecc3b298b" providerId="Windows Live" clId="Web-{08E5E03E-F870-45EC-83AA-16A459F6C81D}" dt="2022-05-16T13:23:52.635" v="24"/>
      <pc:docMkLst>
        <pc:docMk/>
      </pc:docMkLst>
      <pc:sldChg chg="addSp delSp modSp">
        <pc:chgData name="Евдокимова Лиза" userId="65ed247ecc3b298b" providerId="Windows Live" clId="Web-{08E5E03E-F870-45EC-83AA-16A459F6C81D}" dt="2022-05-16T13:16:54.393" v="19"/>
        <pc:sldMkLst>
          <pc:docMk/>
          <pc:sldMk cId="2536058953" sldId="257"/>
        </pc:sldMkLst>
        <pc:spChg chg="del mod">
          <ac:chgData name="Евдокимова Лиза" userId="65ed247ecc3b298b" providerId="Windows Live" clId="Web-{08E5E03E-F870-45EC-83AA-16A459F6C81D}" dt="2022-05-16T13:14:58.844" v="1"/>
          <ac:spMkLst>
            <pc:docMk/>
            <pc:sldMk cId="2536058953" sldId="257"/>
            <ac:spMk id="2" creationId="{C6768FF9-9A80-6ABF-44EF-8455B077CD7E}"/>
          </ac:spMkLst>
        </pc:spChg>
        <pc:spChg chg="del mod">
          <ac:chgData name="Евдокимова Лиза" userId="65ed247ecc3b298b" providerId="Windows Live" clId="Web-{08E5E03E-F870-45EC-83AA-16A459F6C81D}" dt="2022-05-16T13:15:03.001" v="3"/>
          <ac:spMkLst>
            <pc:docMk/>
            <pc:sldMk cId="2536058953" sldId="257"/>
            <ac:spMk id="3" creationId="{C92E96FB-3E47-D4CB-BF1D-4E04E0F39537}"/>
          </ac:spMkLst>
        </pc:spChg>
        <pc:spChg chg="add mod">
          <ac:chgData name="Евдокимова Лиза" userId="65ed247ecc3b298b" providerId="Windows Live" clId="Web-{08E5E03E-F870-45EC-83AA-16A459F6C81D}" dt="2022-05-16T13:16:54.393" v="19"/>
          <ac:spMkLst>
            <pc:docMk/>
            <pc:sldMk cId="2536058953" sldId="257"/>
            <ac:spMk id="4" creationId="{984B1DF0-2048-9702-B417-512EC730BE2A}"/>
          </ac:spMkLst>
        </pc:spChg>
      </pc:sldChg>
      <pc:sldChg chg="delSp modSp new">
        <pc:chgData name="Евдокимова Лиза" userId="65ed247ecc3b298b" providerId="Windows Live" clId="Web-{08E5E03E-F870-45EC-83AA-16A459F6C81D}" dt="2022-05-16T13:23:52.635" v="24"/>
        <pc:sldMkLst>
          <pc:docMk/>
          <pc:sldMk cId="1633381024" sldId="258"/>
        </pc:sldMkLst>
        <pc:spChg chg="del mod">
          <ac:chgData name="Евдокимова Лиза" userId="65ed247ecc3b298b" providerId="Windows Live" clId="Web-{08E5E03E-F870-45EC-83AA-16A459F6C81D}" dt="2022-05-16T13:23:36.776" v="22"/>
          <ac:spMkLst>
            <pc:docMk/>
            <pc:sldMk cId="1633381024" sldId="258"/>
            <ac:spMk id="2" creationId="{724723A1-C607-F261-A62F-1F95E9380861}"/>
          </ac:spMkLst>
        </pc:spChg>
        <pc:spChg chg="del mod">
          <ac:chgData name="Евдокимова Лиза" userId="65ed247ecc3b298b" providerId="Windows Live" clId="Web-{08E5E03E-F870-45EC-83AA-16A459F6C81D}" dt="2022-05-16T13:23:52.635" v="24"/>
          <ac:spMkLst>
            <pc:docMk/>
            <pc:sldMk cId="1633381024" sldId="258"/>
            <ac:spMk id="3" creationId="{364FC115-8454-CD48-0327-C322D7DEBE50}"/>
          </ac:spMkLst>
        </pc:spChg>
      </pc:sldChg>
    </pc:docChg>
  </pc:docChgLst>
  <pc:docChgLst>
    <pc:chgData name="Евдокимова Лиза" userId="65ed247ecc3b298b" providerId="Windows Live" clId="Web-{B640EC8B-1799-44B2-BF81-957E4D5E3409}"/>
    <pc:docChg chg="modSld">
      <pc:chgData name="Евдокимова Лиза" userId="65ed247ecc3b298b" providerId="Windows Live" clId="Web-{B640EC8B-1799-44B2-BF81-957E4D5E3409}" dt="2022-05-16T13:13:53.526" v="29" actId="20577"/>
      <pc:docMkLst>
        <pc:docMk/>
      </pc:docMkLst>
      <pc:sldChg chg="delSp modSp">
        <pc:chgData name="Евдокимова Лиза" userId="65ed247ecc3b298b" providerId="Windows Live" clId="Web-{B640EC8B-1799-44B2-BF81-957E4D5E3409}" dt="2022-05-16T13:13:53.526" v="29" actId="20577"/>
        <pc:sldMkLst>
          <pc:docMk/>
          <pc:sldMk cId="1351651579" sldId="256"/>
        </pc:sldMkLst>
        <pc:spChg chg="mod">
          <ac:chgData name="Евдокимова Лиза" userId="65ed247ecc3b298b" providerId="Windows Live" clId="Web-{B640EC8B-1799-44B2-BF81-957E4D5E3409}" dt="2022-05-16T13:13:53.526" v="29" actId="20577"/>
          <ac:spMkLst>
            <pc:docMk/>
            <pc:sldMk cId="1351651579" sldId="256"/>
            <ac:spMk id="2" creationId="{00000000-0000-0000-0000-000000000000}"/>
          </ac:spMkLst>
        </pc:spChg>
        <pc:spChg chg="del mod">
          <ac:chgData name="Евдокимова Лиза" userId="65ed247ecc3b298b" providerId="Windows Live" clId="Web-{B640EC8B-1799-44B2-BF81-957E4D5E3409}" dt="2022-05-16T13:12:29.224" v="25"/>
          <ac:spMkLst>
            <pc:docMk/>
            <pc:sldMk cId="1351651579" sldId="256"/>
            <ac:spMk id="3" creationId="{00000000-0000-0000-0000-000000000000}"/>
          </ac:spMkLst>
        </pc:spChg>
      </pc:sldChg>
    </pc:docChg>
  </pc:docChgLst>
  <pc:docChgLst>
    <pc:chgData name="Евдокимова Лиза" userId="65ed247ecc3b298b" providerId="Windows Live" clId="Web-{94E54B9F-6B10-4198-92EF-1479A4330086}"/>
    <pc:docChg chg="addSld delSld modSld sldOrd modMainMaster">
      <pc:chgData name="Евдокимова Лиза" userId="65ed247ecc3b298b" providerId="Windows Live" clId="Web-{94E54B9F-6B10-4198-92EF-1479A4330086}" dt="2022-05-16T16:28:56.713" v="1659"/>
      <pc:docMkLst>
        <pc:docMk/>
      </pc:docMkLst>
      <pc:sldChg chg="addSp delSp modSp mod setBg addAnim delAnim setClrOvrMap">
        <pc:chgData name="Евдокимова Лиза" userId="65ed247ecc3b298b" providerId="Windows Live" clId="Web-{94E54B9F-6B10-4198-92EF-1479A4330086}" dt="2022-05-16T16:03:46.394" v="1591"/>
        <pc:sldMkLst>
          <pc:docMk/>
          <pc:sldMk cId="1351651579" sldId="256"/>
        </pc:sldMkLst>
        <pc:spChg chg="mod">
          <ac:chgData name="Евдокимова Лиза" userId="65ed247ecc3b298b" providerId="Windows Live" clId="Web-{94E54B9F-6B10-4198-92EF-1479A4330086}" dt="2022-05-16T16:03:46.394" v="1590"/>
          <ac:spMkLst>
            <pc:docMk/>
            <pc:sldMk cId="1351651579" sldId="256"/>
            <ac:spMk id="2" creationId="{00000000-0000-0000-0000-000000000000}"/>
          </ac:spMkLst>
        </pc:spChg>
        <pc:spChg chg="add del">
          <ac:chgData name="Евдокимова Лиза" userId="65ed247ecc3b298b" providerId="Windows Live" clId="Web-{94E54B9F-6B10-4198-92EF-1479A4330086}" dt="2022-05-16T14:37:20.639" v="1479"/>
          <ac:spMkLst>
            <pc:docMk/>
            <pc:sldMk cId="1351651579" sldId="256"/>
            <ac:spMk id="7" creationId="{66B332A4-D438-4773-A77F-5ED49A448D9D}"/>
          </ac:spMkLst>
        </pc:spChg>
        <pc:spChg chg="add">
          <ac:chgData name="Евдокимова Лиза" userId="65ed247ecc3b298b" providerId="Windows Live" clId="Web-{94E54B9F-6B10-4198-92EF-1479A4330086}" dt="2022-05-16T16:03:46.394" v="1590"/>
          <ac:spMkLst>
            <pc:docMk/>
            <pc:sldMk cId="1351651579" sldId="256"/>
            <ac:spMk id="8" creationId="{E49CC64F-7275-4E33-961B-0C5CDC439875}"/>
          </ac:spMkLst>
        </pc:spChg>
        <pc:spChg chg="add del">
          <ac:chgData name="Евдокимова Лиза" userId="65ed247ecc3b298b" providerId="Windows Live" clId="Web-{94E54B9F-6B10-4198-92EF-1479A4330086}" dt="2022-05-16T14:37:20.639" v="1479"/>
          <ac:spMkLst>
            <pc:docMk/>
            <pc:sldMk cId="1351651579" sldId="256"/>
            <ac:spMk id="9" creationId="{DF9AD32D-FF05-44F4-BD4D-9CEE89B71EB9}"/>
          </ac:spMkLst>
        </pc:spChg>
        <pc:picChg chg="add mod">
          <ac:chgData name="Евдокимова Лиза" userId="65ed247ecc3b298b" providerId="Windows Live" clId="Web-{94E54B9F-6B10-4198-92EF-1479A4330086}" dt="2022-05-16T16:03:46.394" v="1590"/>
          <ac:picMkLst>
            <pc:docMk/>
            <pc:sldMk cId="1351651579" sldId="256"/>
            <ac:picMk id="3" creationId="{3B1418B6-75D7-2625-3EA0-6C792D6E0616}"/>
          </ac:picMkLst>
        </pc:picChg>
      </pc:sldChg>
      <pc:sldChg chg="addSp modSp mod setBg">
        <pc:chgData name="Евдокимова Лиза" userId="65ed247ecc3b298b" providerId="Windows Live" clId="Web-{94E54B9F-6B10-4198-92EF-1479A4330086}" dt="2022-05-16T16:13:28.096" v="1595" actId="20577"/>
        <pc:sldMkLst>
          <pc:docMk/>
          <pc:sldMk cId="2536058953" sldId="257"/>
        </pc:sldMkLst>
        <pc:spChg chg="mod ord">
          <ac:chgData name="Евдокимова Лиза" userId="65ed247ecc3b298b" providerId="Windows Live" clId="Web-{94E54B9F-6B10-4198-92EF-1479A4330086}" dt="2022-05-16T16:13:28.096" v="1595" actId="20577"/>
          <ac:spMkLst>
            <pc:docMk/>
            <pc:sldMk cId="2536058953" sldId="257"/>
            <ac:spMk id="4" creationId="{984B1DF0-2048-9702-B417-512EC730BE2A}"/>
          </ac:spMkLst>
        </pc:spChg>
        <pc:spChg chg="add">
          <ac:chgData name="Евдокимова Лиза" userId="65ed247ecc3b298b" providerId="Windows Live" clId="Web-{94E54B9F-6B10-4198-92EF-1479A4330086}" dt="2022-05-16T14:41:58.226" v="1482"/>
          <ac:spMkLst>
            <pc:docMk/>
            <pc:sldMk cId="2536058953" sldId="257"/>
            <ac:spMk id="9" creationId="{04812C46-200A-4DEB-A05E-3ED6C68C2387}"/>
          </ac:spMkLst>
        </pc:spChg>
        <pc:spChg chg="add">
          <ac:chgData name="Евдокимова Лиза" userId="65ed247ecc3b298b" providerId="Windows Live" clId="Web-{94E54B9F-6B10-4198-92EF-1479A4330086}" dt="2022-05-16T14:41:58.226" v="1482"/>
          <ac:spMkLst>
            <pc:docMk/>
            <pc:sldMk cId="2536058953" sldId="257"/>
            <ac:spMk id="11" creationId="{D1EA859B-E555-4109-94F3-6700E046E008}"/>
          </ac:spMkLst>
        </pc:spChg>
        <pc:picChg chg="add mod">
          <ac:chgData name="Евдокимова Лиза" userId="65ed247ecc3b298b" providerId="Windows Live" clId="Web-{94E54B9F-6B10-4198-92EF-1479A4330086}" dt="2022-05-16T14:41:58.226" v="1482"/>
          <ac:picMkLst>
            <pc:docMk/>
            <pc:sldMk cId="2536058953" sldId="257"/>
            <ac:picMk id="2" creationId="{1DC66637-7BFC-49B8-F47C-2A933DF68E9A}"/>
          </ac:picMkLst>
        </pc:picChg>
      </pc:sldChg>
      <pc:sldChg chg="del">
        <pc:chgData name="Евдокимова Лиза" userId="65ed247ecc3b298b" providerId="Windows Live" clId="Web-{94E54B9F-6B10-4198-92EF-1479A4330086}" dt="2022-05-16T13:50:47.312" v="800"/>
        <pc:sldMkLst>
          <pc:docMk/>
          <pc:sldMk cId="1633381024" sldId="258"/>
        </pc:sldMkLst>
      </pc:sldChg>
      <pc:sldChg chg="addSp delSp modSp new mod setBg">
        <pc:chgData name="Евдокимова Лиза" userId="65ed247ecc3b298b" providerId="Windows Live" clId="Web-{94E54B9F-6B10-4198-92EF-1479A4330086}" dt="2022-05-16T14:46:54.095" v="1520" actId="20577"/>
        <pc:sldMkLst>
          <pc:docMk/>
          <pc:sldMk cId="818408744" sldId="259"/>
        </pc:sldMkLst>
        <pc:spChg chg="del mod">
          <ac:chgData name="Евдокимова Лиза" userId="65ed247ecc3b298b" providerId="Windows Live" clId="Web-{94E54B9F-6B10-4198-92EF-1479A4330086}" dt="2022-05-16T13:33:27.997" v="2"/>
          <ac:spMkLst>
            <pc:docMk/>
            <pc:sldMk cId="818408744" sldId="259"/>
            <ac:spMk id="2" creationId="{EBE32E9A-ADDC-9388-2AD5-95F961D59BF4}"/>
          </ac:spMkLst>
        </pc:spChg>
        <pc:spChg chg="mod ord">
          <ac:chgData name="Евдокимова Лиза" userId="65ed247ecc3b298b" providerId="Windows Live" clId="Web-{94E54B9F-6B10-4198-92EF-1479A4330086}" dt="2022-05-16T14:46:54.095" v="1520" actId="20577"/>
          <ac:spMkLst>
            <pc:docMk/>
            <pc:sldMk cId="818408744" sldId="259"/>
            <ac:spMk id="3" creationId="{58B33FC2-0237-10A6-7425-BD05BE1124EE}"/>
          </ac:spMkLst>
        </pc:spChg>
        <pc:spChg chg="add del">
          <ac:chgData name="Евдокимова Лиза" userId="65ed247ecc3b298b" providerId="Windows Live" clId="Web-{94E54B9F-6B10-4198-92EF-1479A4330086}" dt="2022-05-16T14:45:56.859" v="1513"/>
          <ac:spMkLst>
            <pc:docMk/>
            <pc:sldMk cId="818408744" sldId="259"/>
            <ac:spMk id="9" creationId="{79BB35BC-D5C2-4C8B-A22A-A71E6191913B}"/>
          </ac:spMkLst>
        </pc:spChg>
        <pc:spChg chg="add del">
          <ac:chgData name="Евдокимова Лиза" userId="65ed247ecc3b298b" providerId="Windows Live" clId="Web-{94E54B9F-6B10-4198-92EF-1479A4330086}" dt="2022-05-16T14:45:56.859" v="1512"/>
          <ac:spMkLst>
            <pc:docMk/>
            <pc:sldMk cId="818408744" sldId="259"/>
            <ac:spMk id="14" creationId="{04812C46-200A-4DEB-A05E-3ED6C68C2387}"/>
          </ac:spMkLst>
        </pc:spChg>
        <pc:spChg chg="add del">
          <ac:chgData name="Евдокимова Лиза" userId="65ed247ecc3b298b" providerId="Windows Live" clId="Web-{94E54B9F-6B10-4198-92EF-1479A4330086}" dt="2022-05-16T14:45:56.859" v="1512"/>
          <ac:spMkLst>
            <pc:docMk/>
            <pc:sldMk cId="818408744" sldId="259"/>
            <ac:spMk id="16" creationId="{D1EA859B-E555-4109-94F3-6700E046E008}"/>
          </ac:spMkLst>
        </pc:spChg>
        <pc:spChg chg="add">
          <ac:chgData name="Евдокимова Лиза" userId="65ed247ecc3b298b" providerId="Windows Live" clId="Web-{94E54B9F-6B10-4198-92EF-1479A4330086}" dt="2022-05-16T14:45:56.859" v="1513"/>
          <ac:spMkLst>
            <pc:docMk/>
            <pc:sldMk cId="818408744" sldId="259"/>
            <ac:spMk id="18" creationId="{04812C46-200A-4DEB-A05E-3ED6C68C2387}"/>
          </ac:spMkLst>
        </pc:spChg>
        <pc:spChg chg="add">
          <ac:chgData name="Евдокимова Лиза" userId="65ed247ecc3b298b" providerId="Windows Live" clId="Web-{94E54B9F-6B10-4198-92EF-1479A4330086}" dt="2022-05-16T14:45:56.859" v="1513"/>
          <ac:spMkLst>
            <pc:docMk/>
            <pc:sldMk cId="818408744" sldId="259"/>
            <ac:spMk id="19" creationId="{D1EA859B-E555-4109-94F3-6700E046E008}"/>
          </ac:spMkLst>
        </pc:spChg>
        <pc:picChg chg="add mod">
          <ac:chgData name="Евдокимова Лиза" userId="65ed247ecc3b298b" providerId="Windows Live" clId="Web-{94E54B9F-6B10-4198-92EF-1479A4330086}" dt="2022-05-16T14:45:56.859" v="1513"/>
          <ac:picMkLst>
            <pc:docMk/>
            <pc:sldMk cId="818408744" sldId="259"/>
            <ac:picMk id="4" creationId="{12A18DB0-8BA0-A173-354D-79F905C9C20E}"/>
          </ac:picMkLst>
        </pc:picChg>
      </pc:sldChg>
      <pc:sldChg chg="addSp delSp modSp new mod setBg">
        <pc:chgData name="Евдокимова Лиза" userId="65ed247ecc3b298b" providerId="Windows Live" clId="Web-{94E54B9F-6B10-4198-92EF-1479A4330086}" dt="2022-05-16T14:51:22.838" v="1533" actId="14100"/>
        <pc:sldMkLst>
          <pc:docMk/>
          <pc:sldMk cId="2361250347" sldId="260"/>
        </pc:sldMkLst>
        <pc:spChg chg="del">
          <ac:chgData name="Евдокимова Лиза" userId="65ed247ecc3b298b" providerId="Windows Live" clId="Web-{94E54B9F-6B10-4198-92EF-1479A4330086}" dt="2022-05-16T13:44:24.503" v="607"/>
          <ac:spMkLst>
            <pc:docMk/>
            <pc:sldMk cId="2361250347" sldId="260"/>
            <ac:spMk id="2" creationId="{7E7EC000-7CEC-87C7-CA3D-CC8D71CCC1EE}"/>
          </ac:spMkLst>
        </pc:spChg>
        <pc:spChg chg="mod ord">
          <ac:chgData name="Евдокимова Лиза" userId="65ed247ecc3b298b" providerId="Windows Live" clId="Web-{94E54B9F-6B10-4198-92EF-1479A4330086}" dt="2022-05-16T14:51:22.838" v="1533" actId="14100"/>
          <ac:spMkLst>
            <pc:docMk/>
            <pc:sldMk cId="2361250347" sldId="260"/>
            <ac:spMk id="3" creationId="{F2C2656D-D1BB-347C-81B2-EE89FD632F61}"/>
          </ac:spMkLst>
        </pc:spChg>
        <pc:spChg chg="add">
          <ac:chgData name="Евдокимова Лиза" userId="65ed247ecc3b298b" providerId="Windows Live" clId="Web-{94E54B9F-6B10-4198-92EF-1479A4330086}" dt="2022-05-16T14:50:31.883" v="1522"/>
          <ac:spMkLst>
            <pc:docMk/>
            <pc:sldMk cId="2361250347" sldId="260"/>
            <ac:spMk id="9" creationId="{79BB35BC-D5C2-4C8B-A22A-A71E6191913B}"/>
          </ac:spMkLst>
        </pc:spChg>
        <pc:picChg chg="add mod">
          <ac:chgData name="Евдокимова Лиза" userId="65ed247ecc3b298b" providerId="Windows Live" clId="Web-{94E54B9F-6B10-4198-92EF-1479A4330086}" dt="2022-05-16T14:50:31.883" v="1522"/>
          <ac:picMkLst>
            <pc:docMk/>
            <pc:sldMk cId="2361250347" sldId="260"/>
            <ac:picMk id="4" creationId="{501F79A5-ABF5-6F12-02E2-F65B785499CF}"/>
          </ac:picMkLst>
        </pc:picChg>
      </pc:sldChg>
      <pc:sldChg chg="addSp delSp modSp new mod setBg setClrOvrMap">
        <pc:chgData name="Евдокимова Лиза" userId="65ed247ecc3b298b" providerId="Windows Live" clId="Web-{94E54B9F-6B10-4198-92EF-1479A4330086}" dt="2022-05-16T15:58:21.698" v="1588"/>
        <pc:sldMkLst>
          <pc:docMk/>
          <pc:sldMk cId="4193782138" sldId="261"/>
        </pc:sldMkLst>
        <pc:spChg chg="del">
          <ac:chgData name="Евдокимова Лиза" userId="65ed247ecc3b298b" providerId="Windows Live" clId="Web-{94E54B9F-6B10-4198-92EF-1479A4330086}" dt="2022-05-16T13:53:39.959" v="813"/>
          <ac:spMkLst>
            <pc:docMk/>
            <pc:sldMk cId="4193782138" sldId="261"/>
            <ac:spMk id="2" creationId="{0B97B6C1-AB79-DB3D-F48F-9D30B802B236}"/>
          </ac:spMkLst>
        </pc:spChg>
        <pc:spChg chg="mod ord">
          <ac:chgData name="Евдокимова Лиза" userId="65ed247ecc3b298b" providerId="Windows Live" clId="Web-{94E54B9F-6B10-4198-92EF-1479A4330086}" dt="2022-05-16T15:48:57.262" v="1552" actId="20577"/>
          <ac:spMkLst>
            <pc:docMk/>
            <pc:sldMk cId="4193782138" sldId="261"/>
            <ac:spMk id="3" creationId="{8723233B-75CA-7BAB-98E6-D463E95C8F8E}"/>
          </ac:spMkLst>
        </pc:spChg>
        <pc:spChg chg="add del mod">
          <ac:chgData name="Евдокимова Лиза" userId="65ed247ecc3b298b" providerId="Windows Live" clId="Web-{94E54B9F-6B10-4198-92EF-1479A4330086}" dt="2022-05-16T15:58:21.698" v="1588"/>
          <ac:spMkLst>
            <pc:docMk/>
            <pc:sldMk cId="4193782138" sldId="261"/>
            <ac:spMk id="4" creationId="{D6EB9B9E-CBE3-1D2F-F983-36F032E63437}"/>
          </ac:spMkLst>
        </pc:spChg>
        <pc:spChg chg="add">
          <ac:chgData name="Евдокимова Лиза" userId="65ed247ecc3b298b" providerId="Windows Live" clId="Web-{94E54B9F-6B10-4198-92EF-1479A4330086}" dt="2022-05-16T15:48:00.338" v="1546"/>
          <ac:spMkLst>
            <pc:docMk/>
            <pc:sldMk cId="4193782138" sldId="261"/>
            <ac:spMk id="8" creationId="{9228552E-C8B1-4A80-8448-0787CE0FC704}"/>
          </ac:spMkLst>
        </pc:spChg>
        <pc:picChg chg="add mod">
          <ac:chgData name="Евдокимова Лиза" userId="65ed247ecc3b298b" providerId="Windows Live" clId="Web-{94E54B9F-6B10-4198-92EF-1479A4330086}" dt="2022-05-16T15:48:00.338" v="1546"/>
          <ac:picMkLst>
            <pc:docMk/>
            <pc:sldMk cId="4193782138" sldId="261"/>
            <ac:picMk id="2" creationId="{6694D148-84A4-0FCC-1A45-633F1E4271A9}"/>
          </ac:picMkLst>
        </pc:picChg>
      </pc:sldChg>
      <pc:sldChg chg="addSp delSp modSp new mod setBg">
        <pc:chgData name="Евдокимова Лиза" userId="65ed247ecc3b298b" providerId="Windows Live" clId="Web-{94E54B9F-6B10-4198-92EF-1479A4330086}" dt="2022-05-16T15:57:45.322" v="1584" actId="1076"/>
        <pc:sldMkLst>
          <pc:docMk/>
          <pc:sldMk cId="2488090327" sldId="262"/>
        </pc:sldMkLst>
        <pc:spChg chg="del">
          <ac:chgData name="Евдокимова Лиза" userId="65ed247ecc3b298b" providerId="Windows Live" clId="Web-{94E54B9F-6B10-4198-92EF-1479A4330086}" dt="2022-05-16T13:54:09.506" v="817"/>
          <ac:spMkLst>
            <pc:docMk/>
            <pc:sldMk cId="2488090327" sldId="262"/>
            <ac:spMk id="2" creationId="{A874C4D5-17DA-AAA5-D25C-6D93B2AA8888}"/>
          </ac:spMkLst>
        </pc:spChg>
        <pc:spChg chg="mod ord">
          <ac:chgData name="Евдокимова Лиза" userId="65ed247ecc3b298b" providerId="Windows Live" clId="Web-{94E54B9F-6B10-4198-92EF-1479A4330086}" dt="2022-05-16T15:57:45.322" v="1584" actId="1076"/>
          <ac:spMkLst>
            <pc:docMk/>
            <pc:sldMk cId="2488090327" sldId="262"/>
            <ac:spMk id="3" creationId="{281C3C44-588F-A86D-7D40-396706647CC8}"/>
          </ac:spMkLst>
        </pc:spChg>
        <pc:spChg chg="add del">
          <ac:chgData name="Евдокимова Лиза" userId="65ed247ecc3b298b" providerId="Windows Live" clId="Web-{94E54B9F-6B10-4198-92EF-1479A4330086}" dt="2022-05-16T15:56:27.930" v="1569"/>
          <ac:spMkLst>
            <pc:docMk/>
            <pc:sldMk cId="2488090327" sldId="262"/>
            <ac:spMk id="8" creationId="{D009D6D5-DAC2-4A8B-A17A-E206B9012D09}"/>
          </ac:spMkLst>
        </pc:spChg>
        <pc:spChg chg="add">
          <ac:chgData name="Евдокимова Лиза" userId="65ed247ecc3b298b" providerId="Windows Live" clId="Web-{94E54B9F-6B10-4198-92EF-1479A4330086}" dt="2022-05-16T15:56:27.930" v="1569"/>
          <ac:spMkLst>
            <pc:docMk/>
            <pc:sldMk cId="2488090327" sldId="262"/>
            <ac:spMk id="13" creationId="{23E547B5-89CF-4EC0-96DE-25771AED0799}"/>
          </ac:spMkLst>
        </pc:spChg>
        <pc:spChg chg="add">
          <ac:chgData name="Евдокимова Лиза" userId="65ed247ecc3b298b" providerId="Windows Live" clId="Web-{94E54B9F-6B10-4198-92EF-1479A4330086}" dt="2022-05-16T15:56:27.930" v="1569"/>
          <ac:spMkLst>
            <pc:docMk/>
            <pc:sldMk cId="2488090327" sldId="262"/>
            <ac:spMk id="15" creationId="{3F0B8CEB-8279-4E5E-A0CE-1FC9F71736F2}"/>
          </ac:spMkLst>
        </pc:spChg>
        <pc:picChg chg="add mod">
          <ac:chgData name="Евдокимова Лиза" userId="65ed247ecc3b298b" providerId="Windows Live" clId="Web-{94E54B9F-6B10-4198-92EF-1479A4330086}" dt="2022-05-16T15:56:27.930" v="1569"/>
          <ac:picMkLst>
            <pc:docMk/>
            <pc:sldMk cId="2488090327" sldId="262"/>
            <ac:picMk id="2" creationId="{2D4593AF-0FD0-CB16-23A3-D5D8F4F7A1F3}"/>
          </ac:picMkLst>
        </pc:picChg>
      </pc:sldChg>
      <pc:sldChg chg="addSp delSp modSp new mod ord setBg">
        <pc:chgData name="Евдокимова Лиза" userId="65ed247ecc3b298b" providerId="Windows Live" clId="Web-{94E54B9F-6B10-4198-92EF-1479A4330086}" dt="2022-05-16T14:36:54.982" v="1475" actId="20577"/>
        <pc:sldMkLst>
          <pc:docMk/>
          <pc:sldMk cId="2389823381" sldId="263"/>
        </pc:sldMkLst>
        <pc:spChg chg="del mod">
          <ac:chgData name="Евдокимова Лиза" userId="65ed247ecc3b298b" providerId="Windows Live" clId="Web-{94E54B9F-6B10-4198-92EF-1479A4330086}" dt="2022-05-16T13:57:40.763" v="844"/>
          <ac:spMkLst>
            <pc:docMk/>
            <pc:sldMk cId="2389823381" sldId="263"/>
            <ac:spMk id="2" creationId="{1C78D20B-D466-A2BC-866D-EA3F4DB9DA29}"/>
          </ac:spMkLst>
        </pc:spChg>
        <pc:spChg chg="mod ord">
          <ac:chgData name="Евдокимова Лиза" userId="65ed247ecc3b298b" providerId="Windows Live" clId="Web-{94E54B9F-6B10-4198-92EF-1479A4330086}" dt="2022-05-16T14:36:54.982" v="1475" actId="20577"/>
          <ac:spMkLst>
            <pc:docMk/>
            <pc:sldMk cId="2389823381" sldId="263"/>
            <ac:spMk id="3" creationId="{78D64B93-4B47-FB46-44D4-D4F922EF6B75}"/>
          </ac:spMkLst>
        </pc:spChg>
        <pc:spChg chg="add">
          <ac:chgData name="Евдокимова Лиза" userId="65ed247ecc3b298b" providerId="Windows Live" clId="Web-{94E54B9F-6B10-4198-92EF-1479A4330086}" dt="2022-05-16T14:36:21.621" v="1470"/>
          <ac:spMkLst>
            <pc:docMk/>
            <pc:sldMk cId="2389823381" sldId="263"/>
            <ac:spMk id="9" creationId="{04812C46-200A-4DEB-A05E-3ED6C68C2387}"/>
          </ac:spMkLst>
        </pc:spChg>
        <pc:spChg chg="add">
          <ac:chgData name="Евдокимова Лиза" userId="65ed247ecc3b298b" providerId="Windows Live" clId="Web-{94E54B9F-6B10-4198-92EF-1479A4330086}" dt="2022-05-16T14:36:21.621" v="1470"/>
          <ac:spMkLst>
            <pc:docMk/>
            <pc:sldMk cId="2389823381" sldId="263"/>
            <ac:spMk id="11" creationId="{D1EA859B-E555-4109-94F3-6700E046E008}"/>
          </ac:spMkLst>
        </pc:spChg>
        <pc:picChg chg="add mod">
          <ac:chgData name="Евдокимова Лиза" userId="65ed247ecc3b298b" providerId="Windows Live" clId="Web-{94E54B9F-6B10-4198-92EF-1479A4330086}" dt="2022-05-16T14:36:21.621" v="1470"/>
          <ac:picMkLst>
            <pc:docMk/>
            <pc:sldMk cId="2389823381" sldId="263"/>
            <ac:picMk id="4" creationId="{6B0B029E-F76C-3474-4C2E-E97776F78DE1}"/>
          </ac:picMkLst>
        </pc:picChg>
      </pc:sldChg>
      <pc:sldChg chg="addSp delSp modSp new mod setBg">
        <pc:chgData name="Евдокимова Лиза" userId="65ed247ecc3b298b" providerId="Windows Live" clId="Web-{94E54B9F-6B10-4198-92EF-1479A4330086}" dt="2022-05-16T16:22:39.094" v="1647" actId="20577"/>
        <pc:sldMkLst>
          <pc:docMk/>
          <pc:sldMk cId="1864614068" sldId="264"/>
        </pc:sldMkLst>
        <pc:spChg chg="del mod">
          <ac:chgData name="Евдокимова Лиза" userId="65ed247ecc3b298b" providerId="Windows Live" clId="Web-{94E54B9F-6B10-4198-92EF-1479A4330086}" dt="2022-05-16T14:14:52.438" v="1163"/>
          <ac:spMkLst>
            <pc:docMk/>
            <pc:sldMk cId="1864614068" sldId="264"/>
            <ac:spMk id="2" creationId="{5AD465A9-5789-1083-151F-97D977CA8DD1}"/>
          </ac:spMkLst>
        </pc:spChg>
        <pc:spChg chg="mod ord">
          <ac:chgData name="Евдокимова Лиза" userId="65ed247ecc3b298b" providerId="Windows Live" clId="Web-{94E54B9F-6B10-4198-92EF-1479A4330086}" dt="2022-05-16T16:22:39.094" v="1647" actId="20577"/>
          <ac:spMkLst>
            <pc:docMk/>
            <pc:sldMk cId="1864614068" sldId="264"/>
            <ac:spMk id="3" creationId="{E6CAC08F-D691-92DC-B3F0-A23C0C7CE114}"/>
          </ac:spMkLst>
        </pc:spChg>
        <pc:spChg chg="add">
          <ac:chgData name="Евдокимова Лиза" userId="65ed247ecc3b298b" providerId="Windows Live" clId="Web-{94E54B9F-6B10-4198-92EF-1479A4330086}" dt="2022-05-16T14:35:03.400" v="1463"/>
          <ac:spMkLst>
            <pc:docMk/>
            <pc:sldMk cId="1864614068" sldId="264"/>
            <ac:spMk id="10" creationId="{2172A0AC-3DCE-4672-BCAF-28FEF91F6020}"/>
          </ac:spMkLst>
        </pc:spChg>
        <pc:spChg chg="add">
          <ac:chgData name="Евдокимова Лиза" userId="65ed247ecc3b298b" providerId="Windows Live" clId="Web-{94E54B9F-6B10-4198-92EF-1479A4330086}" dt="2022-05-16T14:35:03.400" v="1463"/>
          <ac:spMkLst>
            <pc:docMk/>
            <pc:sldMk cId="1864614068" sldId="264"/>
            <ac:spMk id="12" creationId="{AE6F1C77-EDC9-4C5F-8C1C-62DD46BDA3C3}"/>
          </ac:spMkLst>
        </pc:spChg>
        <pc:picChg chg="add mod">
          <ac:chgData name="Евдокимова Лиза" userId="65ed247ecc3b298b" providerId="Windows Live" clId="Web-{94E54B9F-6B10-4198-92EF-1479A4330086}" dt="2022-05-16T14:35:03.400" v="1463"/>
          <ac:picMkLst>
            <pc:docMk/>
            <pc:sldMk cId="1864614068" sldId="264"/>
            <ac:picMk id="4" creationId="{7788131F-98A0-044C-694C-95340FCB571D}"/>
          </ac:picMkLst>
        </pc:picChg>
        <pc:picChg chg="add mod">
          <ac:chgData name="Евдокимова Лиза" userId="65ed247ecc3b298b" providerId="Windows Live" clId="Web-{94E54B9F-6B10-4198-92EF-1479A4330086}" dt="2022-05-16T14:35:03.400" v="1463"/>
          <ac:picMkLst>
            <pc:docMk/>
            <pc:sldMk cId="1864614068" sldId="264"/>
            <ac:picMk id="5" creationId="{DC52A559-93AE-FC29-2867-48F708F807B6}"/>
          </ac:picMkLst>
        </pc:picChg>
      </pc:sldChg>
      <pc:sldChg chg="addSp delSp modSp new mod setBg">
        <pc:chgData name="Евдокимова Лиза" userId="65ed247ecc3b298b" providerId="Windows Live" clId="Web-{94E54B9F-6B10-4198-92EF-1479A4330086}" dt="2022-05-16T16:28:56.713" v="1659"/>
        <pc:sldMkLst>
          <pc:docMk/>
          <pc:sldMk cId="3944754321" sldId="265"/>
        </pc:sldMkLst>
        <pc:spChg chg="del mod">
          <ac:chgData name="Евдокимова Лиза" userId="65ed247ecc3b298b" providerId="Windows Live" clId="Web-{94E54B9F-6B10-4198-92EF-1479A4330086}" dt="2022-05-16T16:13:46.815" v="1598"/>
          <ac:spMkLst>
            <pc:docMk/>
            <pc:sldMk cId="3944754321" sldId="265"/>
            <ac:spMk id="2" creationId="{A1125C3F-1C15-6596-BE03-EB1226A0185C}"/>
          </ac:spMkLst>
        </pc:spChg>
        <pc:spChg chg="del mod">
          <ac:chgData name="Евдокимова Лиза" userId="65ed247ecc3b298b" providerId="Windows Live" clId="Web-{94E54B9F-6B10-4198-92EF-1479A4330086}" dt="2022-05-16T16:22:48.313" v="1648"/>
          <ac:spMkLst>
            <pc:docMk/>
            <pc:sldMk cId="3944754321" sldId="265"/>
            <ac:spMk id="3" creationId="{E3F5394A-38BD-4E01-B643-11D04427B165}"/>
          </ac:spMkLst>
        </pc:spChg>
        <pc:spChg chg="add del">
          <ac:chgData name="Евдокимова Лиза" userId="65ed247ecc3b298b" providerId="Windows Live" clId="Web-{94E54B9F-6B10-4198-92EF-1479A4330086}" dt="2022-05-16T16:28:56.713" v="1659"/>
          <ac:spMkLst>
            <pc:docMk/>
            <pc:sldMk cId="3944754321" sldId="265"/>
            <ac:spMk id="10" creationId="{11BE3FA7-0D70-4431-814F-D8C40576EA93}"/>
          </ac:spMkLst>
        </pc:spChg>
        <pc:spChg chg="add">
          <ac:chgData name="Евдокимова Лиза" userId="65ed247ecc3b298b" providerId="Windows Live" clId="Web-{94E54B9F-6B10-4198-92EF-1479A4330086}" dt="2022-05-16T16:28:56.713" v="1659"/>
          <ac:spMkLst>
            <pc:docMk/>
            <pc:sldMk cId="3944754321" sldId="265"/>
            <ac:spMk id="15" creationId="{A169D286-F4D7-4C8B-A6BD-D05384C7F1D8}"/>
          </ac:spMkLst>
        </pc:spChg>
        <pc:spChg chg="add">
          <ac:chgData name="Евдокимова Лиза" userId="65ed247ecc3b298b" providerId="Windows Live" clId="Web-{94E54B9F-6B10-4198-92EF-1479A4330086}" dt="2022-05-16T16:28:56.713" v="1659"/>
          <ac:spMkLst>
            <pc:docMk/>
            <pc:sldMk cId="3944754321" sldId="265"/>
            <ac:spMk id="17" creationId="{39E8235E-135E-4261-8F54-2B316E493C42}"/>
          </ac:spMkLst>
        </pc:spChg>
        <pc:spChg chg="add">
          <ac:chgData name="Евдокимова Лиза" userId="65ed247ecc3b298b" providerId="Windows Live" clId="Web-{94E54B9F-6B10-4198-92EF-1479A4330086}" dt="2022-05-16T16:28:56.713" v="1659"/>
          <ac:spMkLst>
            <pc:docMk/>
            <pc:sldMk cId="3944754321" sldId="265"/>
            <ac:spMk id="19" creationId="{D4ED8EC3-4D57-4620-93CE-4E6661F09A3E}"/>
          </ac:spMkLst>
        </pc:spChg>
        <pc:spChg chg="add">
          <ac:chgData name="Евдокимова Лиза" userId="65ed247ecc3b298b" providerId="Windows Live" clId="Web-{94E54B9F-6B10-4198-92EF-1479A4330086}" dt="2022-05-16T16:28:56.713" v="1659"/>
          <ac:spMkLst>
            <pc:docMk/>
            <pc:sldMk cId="3944754321" sldId="265"/>
            <ac:spMk id="21" creationId="{83BCB34A-2F40-4F41-8488-A134C1C155B7}"/>
          </ac:spMkLst>
        </pc:spChg>
        <pc:spChg chg="add">
          <ac:chgData name="Евдокимова Лиза" userId="65ed247ecc3b298b" providerId="Windows Live" clId="Web-{94E54B9F-6B10-4198-92EF-1479A4330086}" dt="2022-05-16T16:28:56.713" v="1659"/>
          <ac:spMkLst>
            <pc:docMk/>
            <pc:sldMk cId="3944754321" sldId="265"/>
            <ac:spMk id="23" creationId="{F78382DC-4207-465E-B379-1E16448AA222}"/>
          </ac:spMkLst>
        </pc:spChg>
        <pc:picChg chg="add mod ord">
          <ac:chgData name="Евдокимова Лиза" userId="65ed247ecc3b298b" providerId="Windows Live" clId="Web-{94E54B9F-6B10-4198-92EF-1479A4330086}" dt="2022-05-16T16:28:56.713" v="1659"/>
          <ac:picMkLst>
            <pc:docMk/>
            <pc:sldMk cId="3944754321" sldId="265"/>
            <ac:picMk id="4" creationId="{917ED228-27B6-2AB9-4DD7-643598BCA4E5}"/>
          </ac:picMkLst>
        </pc:picChg>
        <pc:picChg chg="add del mod">
          <ac:chgData name="Евдокимова Лиза" userId="65ed247ecc3b298b" providerId="Windows Live" clId="Web-{94E54B9F-6B10-4198-92EF-1479A4330086}" dt="2022-05-16T16:28:21.322" v="1657"/>
          <ac:picMkLst>
            <pc:docMk/>
            <pc:sldMk cId="3944754321" sldId="265"/>
            <ac:picMk id="5" creationId="{B196D583-44CB-ADF7-96FD-9C4AB0E73FC3}"/>
          </ac:picMkLst>
        </pc:picChg>
        <pc:picChg chg="add mod">
          <ac:chgData name="Евдокимова Лиза" userId="65ed247ecc3b298b" providerId="Windows Live" clId="Web-{94E54B9F-6B10-4198-92EF-1479A4330086}" dt="2022-05-16T16:28:56.713" v="1659"/>
          <ac:picMkLst>
            <pc:docMk/>
            <pc:sldMk cId="3944754321" sldId="265"/>
            <ac:picMk id="6" creationId="{F7CBC4B7-BC96-9F40-567B-981B96F2540D}"/>
          </ac:picMkLst>
        </pc:picChg>
      </pc:sldChg>
      <pc:sldMasterChg chg="mod setBg modSldLayout">
        <pc:chgData name="Евдокимова Лиза" userId="65ed247ecc3b298b" providerId="Windows Live" clId="Web-{94E54B9F-6B10-4198-92EF-1479A4330086}" dt="2022-05-16T14:29:53.718" v="1448"/>
        <pc:sldMasterMkLst>
          <pc:docMk/>
          <pc:sldMasterMk cId="3154979492" sldId="2147483648"/>
        </pc:sldMasterMkLst>
        <pc:sldLayoutChg chg="mod">
          <pc:chgData name="Евдокимова Лиза" userId="65ed247ecc3b298b" providerId="Windows Live" clId="Web-{94E54B9F-6B10-4198-92EF-1479A4330086}" dt="2022-05-16T14:29:53.718" v="1448"/>
          <pc:sldLayoutMkLst>
            <pc:docMk/>
            <pc:sldMasterMk cId="3154979492" sldId="2147483648"/>
            <pc:sldLayoutMk cId="161079921" sldId="2147483649"/>
          </pc:sldLayoutMkLst>
        </pc:sldLayoutChg>
        <pc:sldLayoutChg chg="mod">
          <pc:chgData name="Евдокимова Лиза" userId="65ed247ecc3b298b" providerId="Windows Live" clId="Web-{94E54B9F-6B10-4198-92EF-1479A4330086}" dt="2022-05-16T14:29:53.718" v="1448"/>
          <pc:sldLayoutMkLst>
            <pc:docMk/>
            <pc:sldMasterMk cId="3154979492" sldId="2147483648"/>
            <pc:sldLayoutMk cId="2703711724" sldId="2147483650"/>
          </pc:sldLayoutMkLst>
        </pc:sldLayoutChg>
        <pc:sldLayoutChg chg="mod">
          <pc:chgData name="Евдокимова Лиза" userId="65ed247ecc3b298b" providerId="Windows Live" clId="Web-{94E54B9F-6B10-4198-92EF-1479A4330086}" dt="2022-05-16T14:29:53.718" v="1448"/>
          <pc:sldLayoutMkLst>
            <pc:docMk/>
            <pc:sldMasterMk cId="3154979492" sldId="2147483648"/>
            <pc:sldLayoutMk cId="4076369896" sldId="2147483651"/>
          </pc:sldLayoutMkLst>
        </pc:sldLayoutChg>
        <pc:sldLayoutChg chg="mod">
          <pc:chgData name="Евдокимова Лиза" userId="65ed247ecc3b298b" providerId="Windows Live" clId="Web-{94E54B9F-6B10-4198-92EF-1479A4330086}" dt="2022-05-16T14:29:53.718" v="1448"/>
          <pc:sldLayoutMkLst>
            <pc:docMk/>
            <pc:sldMasterMk cId="3154979492" sldId="2147483648"/>
            <pc:sldLayoutMk cId="2625762208" sldId="2147483652"/>
          </pc:sldLayoutMkLst>
        </pc:sldLayoutChg>
        <pc:sldLayoutChg chg="mod">
          <pc:chgData name="Евдокимова Лиза" userId="65ed247ecc3b298b" providerId="Windows Live" clId="Web-{94E54B9F-6B10-4198-92EF-1479A4330086}" dt="2022-05-16T14:29:53.718" v="1448"/>
          <pc:sldLayoutMkLst>
            <pc:docMk/>
            <pc:sldMasterMk cId="3154979492" sldId="2147483648"/>
            <pc:sldLayoutMk cId="188002762" sldId="2147483653"/>
          </pc:sldLayoutMkLst>
        </pc:sldLayoutChg>
        <pc:sldLayoutChg chg="mod">
          <pc:chgData name="Евдокимова Лиза" userId="65ed247ecc3b298b" providerId="Windows Live" clId="Web-{94E54B9F-6B10-4198-92EF-1479A4330086}" dt="2022-05-16T14:29:53.718" v="1448"/>
          <pc:sldLayoutMkLst>
            <pc:docMk/>
            <pc:sldMasterMk cId="3154979492" sldId="2147483648"/>
            <pc:sldLayoutMk cId="2295335545" sldId="2147483654"/>
          </pc:sldLayoutMkLst>
        </pc:sldLayoutChg>
        <pc:sldLayoutChg chg="mod">
          <pc:chgData name="Евдокимова Лиза" userId="65ed247ecc3b298b" providerId="Windows Live" clId="Web-{94E54B9F-6B10-4198-92EF-1479A4330086}" dt="2022-05-16T14:29:53.718" v="1448"/>
          <pc:sldLayoutMkLst>
            <pc:docMk/>
            <pc:sldMasterMk cId="3154979492" sldId="2147483648"/>
            <pc:sldLayoutMk cId="1988754143" sldId="2147483655"/>
          </pc:sldLayoutMkLst>
        </pc:sldLayoutChg>
        <pc:sldLayoutChg chg="mod">
          <pc:chgData name="Евдокимова Лиза" userId="65ed247ecc3b298b" providerId="Windows Live" clId="Web-{94E54B9F-6B10-4198-92EF-1479A4330086}" dt="2022-05-16T14:29:53.718" v="1448"/>
          <pc:sldLayoutMkLst>
            <pc:docMk/>
            <pc:sldMasterMk cId="3154979492" sldId="2147483648"/>
            <pc:sldLayoutMk cId="3665695281" sldId="2147483656"/>
          </pc:sldLayoutMkLst>
        </pc:sldLayoutChg>
        <pc:sldLayoutChg chg="mod">
          <pc:chgData name="Евдокимова Лиза" userId="65ed247ecc3b298b" providerId="Windows Live" clId="Web-{94E54B9F-6B10-4198-92EF-1479A4330086}" dt="2022-05-16T14:29:53.718" v="1448"/>
          <pc:sldLayoutMkLst>
            <pc:docMk/>
            <pc:sldMasterMk cId="3154979492" sldId="2147483648"/>
            <pc:sldLayoutMk cId="2134169247" sldId="2147483657"/>
          </pc:sldLayoutMkLst>
        </pc:sldLayoutChg>
        <pc:sldLayoutChg chg="mod">
          <pc:chgData name="Евдокимова Лиза" userId="65ed247ecc3b298b" providerId="Windows Live" clId="Web-{94E54B9F-6B10-4198-92EF-1479A4330086}" dt="2022-05-16T14:29:53.718" v="1448"/>
          <pc:sldLayoutMkLst>
            <pc:docMk/>
            <pc:sldMasterMk cId="3154979492" sldId="2147483648"/>
            <pc:sldLayoutMk cId="2065727480" sldId="2147483658"/>
          </pc:sldLayoutMkLst>
        </pc:sldLayoutChg>
        <pc:sldLayoutChg chg="mod">
          <pc:chgData name="Евдокимова Лиза" userId="65ed247ecc3b298b" providerId="Windows Live" clId="Web-{94E54B9F-6B10-4198-92EF-1479A4330086}" dt="2022-05-16T14:29:53.718" v="1448"/>
          <pc:sldLayoutMkLst>
            <pc:docMk/>
            <pc:sldMasterMk cId="3154979492" sldId="2147483648"/>
            <pc:sldLayoutMk cId="812261758" sldId="2147483659"/>
          </pc:sldLayoutMkLst>
        </pc:sldLayout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F2FFB779-270B-4192-84BA-A697F48306DC}" type="datetimeFigureOut">
              <a:rPr lang="ru-RU" smtClean="0"/>
              <a:t>17.05.2022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85DC19C-03DA-4066-9FF7-D0BF1BC6D6F6}" type="slidenum">
              <a:rPr lang="ru-RU" smtClean="0"/>
              <a:t>‹#›</a:t>
            </a:fld>
            <a:endParaRPr lang="ru-RU"/>
          </a:p>
        </p:txBody>
      </p:sp>
    </p:spTree>
    <p:extLst>
      <p:ext uri="{BB962C8B-B14F-4D97-AF65-F5344CB8AC3E}">
        <p14:creationId xmlns:p14="http://schemas.microsoft.com/office/powerpoint/2010/main" val="1610799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2FFB779-270B-4192-84BA-A697F48306DC}" type="datetimeFigureOut">
              <a:rPr lang="ru-RU" smtClean="0"/>
              <a:t>17.05.2022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85DC19C-03DA-4066-9FF7-D0BF1BC6D6F6}" type="slidenum">
              <a:rPr lang="ru-RU" smtClean="0"/>
              <a:t>‹#›</a:t>
            </a:fld>
            <a:endParaRPr lang="ru-RU"/>
          </a:p>
        </p:txBody>
      </p:sp>
    </p:spTree>
    <p:extLst>
      <p:ext uri="{BB962C8B-B14F-4D97-AF65-F5344CB8AC3E}">
        <p14:creationId xmlns:p14="http://schemas.microsoft.com/office/powerpoint/2010/main" val="20657274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2FFB779-270B-4192-84BA-A697F48306DC}" type="datetimeFigureOut">
              <a:rPr lang="ru-RU" smtClean="0"/>
              <a:t>17.05.2022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85DC19C-03DA-4066-9FF7-D0BF1BC6D6F6}" type="slidenum">
              <a:rPr lang="ru-RU" smtClean="0"/>
              <a:t>‹#›</a:t>
            </a:fld>
            <a:endParaRPr lang="ru-RU"/>
          </a:p>
        </p:txBody>
      </p:sp>
    </p:spTree>
    <p:extLst>
      <p:ext uri="{BB962C8B-B14F-4D97-AF65-F5344CB8AC3E}">
        <p14:creationId xmlns:p14="http://schemas.microsoft.com/office/powerpoint/2010/main" val="812261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2FFB779-270B-4192-84BA-A697F48306DC}" type="datetimeFigureOut">
              <a:rPr lang="ru-RU" smtClean="0"/>
              <a:t>17.05.2022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85DC19C-03DA-4066-9FF7-D0BF1BC6D6F6}" type="slidenum">
              <a:rPr lang="ru-RU" smtClean="0"/>
              <a:t>‹#›</a:t>
            </a:fld>
            <a:endParaRPr lang="ru-RU"/>
          </a:p>
        </p:txBody>
      </p:sp>
    </p:spTree>
    <p:extLst>
      <p:ext uri="{BB962C8B-B14F-4D97-AF65-F5344CB8AC3E}">
        <p14:creationId xmlns:p14="http://schemas.microsoft.com/office/powerpoint/2010/main" val="27037117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F2FFB779-270B-4192-84BA-A697F48306DC}" type="datetimeFigureOut">
              <a:rPr lang="ru-RU" smtClean="0"/>
              <a:t>17.05.2022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85DC19C-03DA-4066-9FF7-D0BF1BC6D6F6}" type="slidenum">
              <a:rPr lang="ru-RU" smtClean="0"/>
              <a:t>‹#›</a:t>
            </a:fld>
            <a:endParaRPr lang="ru-RU"/>
          </a:p>
        </p:txBody>
      </p:sp>
    </p:spTree>
    <p:extLst>
      <p:ext uri="{BB962C8B-B14F-4D97-AF65-F5344CB8AC3E}">
        <p14:creationId xmlns:p14="http://schemas.microsoft.com/office/powerpoint/2010/main" val="4076369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F2FFB779-270B-4192-84BA-A697F48306DC}" type="datetimeFigureOut">
              <a:rPr lang="ru-RU" smtClean="0"/>
              <a:t>17.05.2022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85DC19C-03DA-4066-9FF7-D0BF1BC6D6F6}" type="slidenum">
              <a:rPr lang="ru-RU" smtClean="0"/>
              <a:t>‹#›</a:t>
            </a:fld>
            <a:endParaRPr lang="ru-RU"/>
          </a:p>
        </p:txBody>
      </p:sp>
    </p:spTree>
    <p:extLst>
      <p:ext uri="{BB962C8B-B14F-4D97-AF65-F5344CB8AC3E}">
        <p14:creationId xmlns:p14="http://schemas.microsoft.com/office/powerpoint/2010/main" val="2625762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F2FFB779-270B-4192-84BA-A697F48306DC}" type="datetimeFigureOut">
              <a:rPr lang="ru-RU" smtClean="0"/>
              <a:t>17.05.2022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85DC19C-03DA-4066-9FF7-D0BF1BC6D6F6}" type="slidenum">
              <a:rPr lang="ru-RU" smtClean="0"/>
              <a:t>‹#›</a:t>
            </a:fld>
            <a:endParaRPr lang="ru-RU"/>
          </a:p>
        </p:txBody>
      </p:sp>
    </p:spTree>
    <p:extLst>
      <p:ext uri="{BB962C8B-B14F-4D97-AF65-F5344CB8AC3E}">
        <p14:creationId xmlns:p14="http://schemas.microsoft.com/office/powerpoint/2010/main" val="188002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F2FFB779-270B-4192-84BA-A697F48306DC}" type="datetimeFigureOut">
              <a:rPr lang="ru-RU" smtClean="0"/>
              <a:t>17.05.2022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85DC19C-03DA-4066-9FF7-D0BF1BC6D6F6}" type="slidenum">
              <a:rPr lang="ru-RU" smtClean="0"/>
              <a:t>‹#›</a:t>
            </a:fld>
            <a:endParaRPr lang="ru-RU"/>
          </a:p>
        </p:txBody>
      </p:sp>
    </p:spTree>
    <p:extLst>
      <p:ext uri="{BB962C8B-B14F-4D97-AF65-F5344CB8AC3E}">
        <p14:creationId xmlns:p14="http://schemas.microsoft.com/office/powerpoint/2010/main" val="22953355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2FFB779-270B-4192-84BA-A697F48306DC}" type="datetimeFigureOut">
              <a:rPr lang="ru-RU" smtClean="0"/>
              <a:t>17.05.2022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85DC19C-03DA-4066-9FF7-D0BF1BC6D6F6}" type="slidenum">
              <a:rPr lang="ru-RU" smtClean="0"/>
              <a:t>‹#›</a:t>
            </a:fld>
            <a:endParaRPr lang="ru-RU"/>
          </a:p>
        </p:txBody>
      </p:sp>
    </p:spTree>
    <p:extLst>
      <p:ext uri="{BB962C8B-B14F-4D97-AF65-F5344CB8AC3E}">
        <p14:creationId xmlns:p14="http://schemas.microsoft.com/office/powerpoint/2010/main" val="19887541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F2FFB779-270B-4192-84BA-A697F48306DC}" type="datetimeFigureOut">
              <a:rPr lang="ru-RU" smtClean="0"/>
              <a:t>17.05.2022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85DC19C-03DA-4066-9FF7-D0BF1BC6D6F6}" type="slidenum">
              <a:rPr lang="ru-RU" smtClean="0"/>
              <a:t>‹#›</a:t>
            </a:fld>
            <a:endParaRPr lang="ru-RU"/>
          </a:p>
        </p:txBody>
      </p:sp>
    </p:spTree>
    <p:extLst>
      <p:ext uri="{BB962C8B-B14F-4D97-AF65-F5344CB8AC3E}">
        <p14:creationId xmlns:p14="http://schemas.microsoft.com/office/powerpoint/2010/main" val="3665695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F2FFB779-270B-4192-84BA-A697F48306DC}" type="datetimeFigureOut">
              <a:rPr lang="ru-RU" smtClean="0"/>
              <a:t>17.05.2022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85DC19C-03DA-4066-9FF7-D0BF1BC6D6F6}" type="slidenum">
              <a:rPr lang="ru-RU" smtClean="0"/>
              <a:t>‹#›</a:t>
            </a:fld>
            <a:endParaRPr lang="ru-RU"/>
          </a:p>
        </p:txBody>
      </p:sp>
    </p:spTree>
    <p:extLst>
      <p:ext uri="{BB962C8B-B14F-4D97-AF65-F5344CB8AC3E}">
        <p14:creationId xmlns:p14="http://schemas.microsoft.com/office/powerpoint/2010/main" val="2134169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7E9AF7">
            <a:alpha val="49000"/>
          </a:srgb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FFB779-270B-4192-84BA-A697F48306DC}" type="datetimeFigureOut">
              <a:rPr lang="ru-RU" smtClean="0"/>
              <a:t>17.05.2022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DC19C-03DA-4066-9FF7-D0BF1BC6D6F6}" type="slidenum">
              <a:rPr lang="ru-RU" smtClean="0"/>
              <a:t>‹#›</a:t>
            </a:fld>
            <a:endParaRPr lang="ru-RU"/>
          </a:p>
        </p:txBody>
      </p:sp>
    </p:spTree>
    <p:extLst>
      <p:ext uri="{BB962C8B-B14F-4D97-AF65-F5344CB8AC3E}">
        <p14:creationId xmlns:p14="http://schemas.microsoft.com/office/powerpoint/2010/main" val="31549794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64614" y="1783959"/>
            <a:ext cx="4087306" cy="2889114"/>
          </a:xfrm>
        </p:spPr>
        <p:txBody>
          <a:bodyPr anchor="b">
            <a:normAutofit/>
          </a:bodyPr>
          <a:lstStyle/>
          <a:p>
            <a:pPr algn="l"/>
            <a:r>
              <a:rPr lang="ru-RU" sz="3000" dirty="0" err="1">
                <a:latin typeface="Times New Roman"/>
                <a:ea typeface="Calibri Light"/>
                <a:cs typeface="Calibri Light"/>
              </a:rPr>
              <a:t>Флешбук</a:t>
            </a:r>
            <a:r>
              <a:rPr lang="ru-RU" sz="3000" dirty="0">
                <a:latin typeface="Times New Roman"/>
                <a:ea typeface="Calibri Light"/>
                <a:cs typeface="Calibri Light"/>
              </a:rPr>
              <a:t> книги </a:t>
            </a:r>
            <a:br>
              <a:rPr lang="ru-RU" sz="3000" dirty="0">
                <a:latin typeface="Times New Roman"/>
                <a:ea typeface="Calibri Light"/>
                <a:cs typeface="Calibri Light"/>
              </a:rPr>
            </a:br>
            <a:r>
              <a:rPr lang="ru-RU" sz="3000" dirty="0" err="1">
                <a:latin typeface="Times New Roman"/>
                <a:ea typeface="Calibri Light"/>
                <a:cs typeface="Calibri Light"/>
              </a:rPr>
              <a:t>Бабаковой</a:t>
            </a:r>
            <a:r>
              <a:rPr lang="ru-RU" sz="3000" dirty="0">
                <a:latin typeface="Times New Roman"/>
                <a:ea typeface="Calibri Light"/>
                <a:cs typeface="Calibri Light"/>
              </a:rPr>
              <a:t> </a:t>
            </a:r>
            <a:br>
              <a:rPr lang="ru-RU" sz="3000" dirty="0">
                <a:latin typeface="Times New Roman"/>
                <a:ea typeface="Calibri Light"/>
                <a:cs typeface="Calibri Light"/>
              </a:rPr>
            </a:br>
            <a:r>
              <a:rPr lang="ru-RU" sz="3000" dirty="0">
                <a:latin typeface="Times New Roman"/>
                <a:ea typeface="Calibri Light"/>
                <a:cs typeface="Calibri Light"/>
              </a:rPr>
              <a:t>Ирины Владимировны</a:t>
            </a:r>
            <a:br>
              <a:rPr lang="ru-RU" sz="3000" dirty="0">
                <a:latin typeface="Times New Roman"/>
                <a:ea typeface="Calibri Light"/>
                <a:cs typeface="Calibri Light"/>
              </a:rPr>
            </a:br>
            <a:r>
              <a:rPr lang="ru-RU" sz="3000" dirty="0">
                <a:latin typeface="Times New Roman"/>
                <a:ea typeface="Calibri Light"/>
                <a:cs typeface="Calibri Light"/>
              </a:rPr>
              <a:t>"Место силы. Мои Ильинские рубежи</a:t>
            </a:r>
            <a:r>
              <a:rPr lang="ru-RU" sz="3000" dirty="0">
                <a:ea typeface="Calibri Light"/>
                <a:cs typeface="Calibri Light"/>
              </a:rPr>
              <a:t>"</a:t>
            </a:r>
            <a:br>
              <a:rPr lang="ru-RU" sz="3000" dirty="0">
                <a:ea typeface="Calibri Light"/>
                <a:cs typeface="Calibri Light"/>
              </a:rPr>
            </a:br>
            <a:endParaRPr lang="ru-RU" sz="3000" dirty="0"/>
          </a:p>
        </p:txBody>
      </p:sp>
      <p:sp>
        <p:nvSpPr>
          <p:cNvPr id="8" name="Freeform: Shape 7">
            <a:extLst>
              <a:ext uri="{FF2B5EF4-FFF2-40B4-BE49-F238E27FC236}">
                <a16:creationId xmlns:a16="http://schemas.microsoft.com/office/drawing/2014/main" xmlns="" id="{E49CC64F-7275-4E33-961B-0C5CDC43987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flipV="1">
            <a:off x="1" y="0"/>
            <a:ext cx="7188051" cy="6858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 name="Рисунок 3" descr="Изображение выглядит как текст, книга, знак&#10;&#10;Автоматически созданное описание">
            <a:extLst>
              <a:ext uri="{FF2B5EF4-FFF2-40B4-BE49-F238E27FC236}">
                <a16:creationId xmlns:a16="http://schemas.microsoft.com/office/drawing/2014/main" xmlns="" id="{3B1418B6-75D7-2625-3EA0-6C792D6E0616}"/>
              </a:ext>
            </a:extLst>
          </p:cNvPr>
          <p:cNvPicPr>
            <a:picLocks noChangeAspect="1"/>
          </p:cNvPicPr>
          <p:nvPr/>
        </p:nvPicPr>
        <p:blipFill rotWithShape="1">
          <a:blip r:embed="rId2"/>
          <a:srcRect t="2458" r="-2" b="28020"/>
          <a:stretch/>
        </p:blipFill>
        <p:spPr>
          <a:xfrm>
            <a:off x="1" y="10"/>
            <a:ext cx="7028495" cy="6857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p:spPr>
      </p:pic>
      <p:sp>
        <p:nvSpPr>
          <p:cNvPr id="4" name="TextBox 3"/>
          <p:cNvSpPr txBox="1"/>
          <p:nvPr/>
        </p:nvSpPr>
        <p:spPr>
          <a:xfrm>
            <a:off x="7493000" y="4724400"/>
            <a:ext cx="4559300" cy="2031325"/>
          </a:xfrm>
          <a:prstGeom prst="rect">
            <a:avLst/>
          </a:prstGeom>
          <a:noFill/>
        </p:spPr>
        <p:txBody>
          <a:bodyPr wrap="square" rtlCol="0">
            <a:spAutoFit/>
          </a:bodyPr>
          <a:lstStyle/>
          <a:p>
            <a:endParaRPr lang="ru-RU" dirty="0" smtClean="0"/>
          </a:p>
          <a:p>
            <a:endParaRPr lang="ru-RU" dirty="0"/>
          </a:p>
          <a:p>
            <a:r>
              <a:rPr lang="ru-RU" dirty="0" smtClean="0"/>
              <a:t>Презентацию подготовили кадеты </a:t>
            </a:r>
          </a:p>
          <a:p>
            <a:r>
              <a:rPr lang="ru-RU" dirty="0" smtClean="0"/>
              <a:t>Дипломатической кадетской школы </a:t>
            </a:r>
          </a:p>
          <a:p>
            <a:r>
              <a:rPr lang="ru-RU" dirty="0" smtClean="0"/>
              <a:t>ГБОУ ПМКК</a:t>
            </a:r>
          </a:p>
          <a:p>
            <a:r>
              <a:rPr lang="ru-RU" dirty="0" smtClean="0"/>
              <a:t>Подгорнова Злата , Евдокимова Елизавета, Калинов Владислав</a:t>
            </a:r>
            <a:endParaRPr lang="ru-RU" dirty="0"/>
          </a:p>
        </p:txBody>
      </p:sp>
    </p:spTree>
    <p:extLst>
      <p:ext uri="{BB962C8B-B14F-4D97-AF65-F5344CB8AC3E}">
        <p14:creationId xmlns:p14="http://schemas.microsoft.com/office/powerpoint/2010/main" val="135165157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xmlns="" id="{04812C46-200A-4DEB-A05E-3ED6C68C238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Рисунок 2" descr="Изображение выглядит как человек, внешний, музыка, труба&#10;&#10;Автоматически созданное описание">
            <a:extLst>
              <a:ext uri="{FF2B5EF4-FFF2-40B4-BE49-F238E27FC236}">
                <a16:creationId xmlns:a16="http://schemas.microsoft.com/office/drawing/2014/main" xmlns="" id="{1DC66637-7BFC-49B8-F47C-2A933DF68E9A}"/>
              </a:ext>
            </a:extLst>
          </p:cNvPr>
          <p:cNvPicPr>
            <a:picLocks noChangeAspect="1"/>
          </p:cNvPicPr>
          <p:nvPr/>
        </p:nvPicPr>
        <p:blipFill rotWithShape="1">
          <a:blip r:embed="rId2"/>
          <a:srcRect r="5882" b="-1"/>
          <a:stretch/>
        </p:blipFill>
        <p:spPr>
          <a:xfrm>
            <a:off x="1" y="10"/>
            <a:ext cx="9669642" cy="6857990"/>
          </a:xfrm>
          <a:prstGeom prst="rect">
            <a:avLst/>
          </a:prstGeom>
        </p:spPr>
      </p:pic>
      <p:sp>
        <p:nvSpPr>
          <p:cNvPr id="11" name="Rectangle 10">
            <a:extLst>
              <a:ext uri="{FF2B5EF4-FFF2-40B4-BE49-F238E27FC236}">
                <a16:creationId xmlns:a16="http://schemas.microsoft.com/office/drawing/2014/main" xmlns="" id="{D1EA859B-E555-4109-94F3-6700E046E00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xmlns="" id="{984B1DF0-2048-9702-B417-512EC730BE2A}"/>
              </a:ext>
            </a:extLst>
          </p:cNvPr>
          <p:cNvSpPr txBox="1"/>
          <p:nvPr/>
        </p:nvSpPr>
        <p:spPr>
          <a:xfrm>
            <a:off x="6745798" y="314888"/>
            <a:ext cx="5250938" cy="5921605"/>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Autofit/>
          </a:bodyPr>
          <a:lstStyle/>
          <a:p>
            <a:pPr>
              <a:lnSpc>
                <a:spcPct val="90000"/>
              </a:lnSpc>
              <a:spcAft>
                <a:spcPts val="600"/>
              </a:spcAft>
            </a:pPr>
            <a:r>
              <a:rPr lang="en-US" sz="2000" dirty="0" err="1">
                <a:latin typeface="Times New Roman"/>
                <a:cs typeface="Times New Roman"/>
              </a:rPr>
              <a:t>Ирина</a:t>
            </a:r>
            <a:r>
              <a:rPr lang="en-US" sz="2000" dirty="0">
                <a:latin typeface="Times New Roman"/>
                <a:cs typeface="Times New Roman"/>
              </a:rPr>
              <a:t> </a:t>
            </a:r>
            <a:r>
              <a:rPr lang="en-US" sz="2000" dirty="0" err="1">
                <a:latin typeface="Times New Roman"/>
                <a:cs typeface="Times New Roman"/>
              </a:rPr>
              <a:t>Владимировна</a:t>
            </a:r>
            <a:r>
              <a:rPr lang="en-US" sz="2000" dirty="0">
                <a:latin typeface="Times New Roman"/>
                <a:cs typeface="Times New Roman"/>
              </a:rPr>
              <a:t> </a:t>
            </a:r>
            <a:r>
              <a:rPr lang="en-US" sz="2000" dirty="0" err="1">
                <a:latin typeface="Times New Roman"/>
                <a:cs typeface="Times New Roman"/>
              </a:rPr>
              <a:t>Бабакова</a:t>
            </a:r>
            <a:r>
              <a:rPr lang="en-US" sz="2000" dirty="0">
                <a:latin typeface="Times New Roman"/>
                <a:cs typeface="Times New Roman"/>
              </a:rPr>
              <a:t> – </a:t>
            </a:r>
            <a:r>
              <a:rPr lang="en-US" sz="2000" dirty="0" err="1">
                <a:latin typeface="Times New Roman"/>
                <a:cs typeface="Times New Roman"/>
              </a:rPr>
              <a:t>автор</a:t>
            </a:r>
            <a:r>
              <a:rPr lang="en-US" sz="2000" dirty="0">
                <a:latin typeface="Times New Roman"/>
                <a:cs typeface="Times New Roman"/>
              </a:rPr>
              <a:t> </a:t>
            </a:r>
            <a:r>
              <a:rPr lang="en-US" sz="2000" dirty="0" err="1">
                <a:latin typeface="Times New Roman"/>
                <a:cs typeface="Times New Roman"/>
              </a:rPr>
              <a:t>книги</a:t>
            </a:r>
            <a:r>
              <a:rPr lang="en-US" sz="2000" dirty="0">
                <a:latin typeface="Times New Roman"/>
                <a:cs typeface="Times New Roman"/>
              </a:rPr>
              <a:t>, </a:t>
            </a:r>
            <a:r>
              <a:rPr lang="en-US" sz="2000" dirty="0" err="1">
                <a:latin typeface="Times New Roman"/>
                <a:cs typeface="Times New Roman"/>
              </a:rPr>
              <a:t>внучка</a:t>
            </a:r>
            <a:r>
              <a:rPr lang="en-US" sz="2000" dirty="0">
                <a:latin typeface="Times New Roman"/>
                <a:cs typeface="Times New Roman"/>
              </a:rPr>
              <a:t> </a:t>
            </a:r>
            <a:r>
              <a:rPr lang="en-US" sz="2000" dirty="0" err="1">
                <a:latin typeface="Times New Roman"/>
                <a:cs typeface="Times New Roman"/>
              </a:rPr>
              <a:t>легендарного</a:t>
            </a:r>
            <a:r>
              <a:rPr lang="en-US" sz="2000" dirty="0">
                <a:latin typeface="Times New Roman"/>
                <a:cs typeface="Times New Roman"/>
              </a:rPr>
              <a:t> </a:t>
            </a:r>
            <a:r>
              <a:rPr lang="en-US" sz="2000" dirty="0" err="1">
                <a:latin typeface="Times New Roman"/>
                <a:cs typeface="Times New Roman"/>
              </a:rPr>
              <a:t>командира</a:t>
            </a:r>
            <a:r>
              <a:rPr lang="en-US" sz="2000" dirty="0">
                <a:latin typeface="Times New Roman"/>
                <a:cs typeface="Times New Roman"/>
              </a:rPr>
              <a:t> 4-й </a:t>
            </a:r>
            <a:r>
              <a:rPr lang="en-US" sz="2000" dirty="0" err="1">
                <a:latin typeface="Times New Roman"/>
                <a:cs typeface="Times New Roman"/>
              </a:rPr>
              <a:t>батареи</a:t>
            </a:r>
            <a:r>
              <a:rPr lang="en-US" sz="2000" dirty="0">
                <a:latin typeface="Times New Roman"/>
                <a:cs typeface="Times New Roman"/>
              </a:rPr>
              <a:t> </a:t>
            </a:r>
            <a:r>
              <a:rPr lang="en-US" sz="2000" dirty="0" err="1">
                <a:latin typeface="Times New Roman"/>
                <a:cs typeface="Times New Roman"/>
              </a:rPr>
              <a:t>Подольского</a:t>
            </a:r>
            <a:r>
              <a:rPr lang="en-US" sz="2000" dirty="0">
                <a:latin typeface="Times New Roman"/>
                <a:cs typeface="Times New Roman"/>
              </a:rPr>
              <a:t> </a:t>
            </a:r>
            <a:r>
              <a:rPr lang="en-US" sz="2000" dirty="0" err="1">
                <a:latin typeface="Times New Roman"/>
                <a:cs typeface="Times New Roman"/>
              </a:rPr>
              <a:t>артиллерийского</a:t>
            </a:r>
            <a:r>
              <a:rPr lang="en-US" sz="2000" dirty="0">
                <a:latin typeface="Times New Roman"/>
                <a:cs typeface="Times New Roman"/>
              </a:rPr>
              <a:t> </a:t>
            </a:r>
            <a:r>
              <a:rPr lang="en-US" sz="2000" dirty="0" err="1">
                <a:latin typeface="Times New Roman"/>
                <a:cs typeface="Times New Roman"/>
              </a:rPr>
              <a:t>училища</a:t>
            </a:r>
            <a:r>
              <a:rPr lang="en-US" sz="2000" dirty="0">
                <a:latin typeface="Times New Roman"/>
                <a:cs typeface="Times New Roman"/>
              </a:rPr>
              <a:t> </a:t>
            </a:r>
            <a:r>
              <a:rPr lang="en-US" sz="2000" dirty="0" err="1">
                <a:latin typeface="Times New Roman"/>
                <a:cs typeface="Times New Roman"/>
              </a:rPr>
              <a:t>лейтенанта</a:t>
            </a:r>
            <a:r>
              <a:rPr lang="en-US" sz="2000" dirty="0">
                <a:latin typeface="Times New Roman"/>
                <a:cs typeface="Times New Roman"/>
              </a:rPr>
              <a:t> </a:t>
            </a:r>
            <a:r>
              <a:rPr lang="en-US" sz="2000" dirty="0" err="1">
                <a:latin typeface="Times New Roman"/>
                <a:cs typeface="Times New Roman"/>
              </a:rPr>
              <a:t>Афанасия</a:t>
            </a:r>
            <a:r>
              <a:rPr lang="en-US" sz="2000" dirty="0">
                <a:latin typeface="Times New Roman"/>
                <a:cs typeface="Times New Roman"/>
              </a:rPr>
              <a:t> </a:t>
            </a:r>
            <a:r>
              <a:rPr lang="en-US" sz="2000" dirty="0" err="1">
                <a:latin typeface="Times New Roman"/>
                <a:cs typeface="Times New Roman"/>
              </a:rPr>
              <a:t>Ивановича</a:t>
            </a:r>
            <a:r>
              <a:rPr lang="en-US" sz="2000" dirty="0">
                <a:latin typeface="Times New Roman"/>
                <a:cs typeface="Times New Roman"/>
              </a:rPr>
              <a:t> Алешкина. </a:t>
            </a:r>
            <a:r>
              <a:rPr lang="en-US" sz="2000" dirty="0" err="1">
                <a:latin typeface="Times New Roman"/>
                <a:cs typeface="Times New Roman"/>
              </a:rPr>
              <a:t>Подвиг</a:t>
            </a:r>
            <a:r>
              <a:rPr lang="en-US" sz="2000" dirty="0">
                <a:latin typeface="Times New Roman"/>
                <a:cs typeface="Times New Roman"/>
              </a:rPr>
              <a:t> </a:t>
            </a:r>
            <a:r>
              <a:rPr lang="en-US" sz="2000" dirty="0" err="1">
                <a:latin typeface="Times New Roman"/>
                <a:cs typeface="Times New Roman"/>
              </a:rPr>
              <a:t>Подольских</a:t>
            </a:r>
            <a:r>
              <a:rPr lang="en-US" sz="2000" dirty="0">
                <a:latin typeface="Times New Roman"/>
                <a:cs typeface="Times New Roman"/>
              </a:rPr>
              <a:t> </a:t>
            </a:r>
            <a:r>
              <a:rPr lang="en-US" sz="2000" dirty="0" err="1">
                <a:latin typeface="Times New Roman"/>
                <a:cs typeface="Times New Roman"/>
              </a:rPr>
              <a:t>курсантов</a:t>
            </a:r>
            <a:r>
              <a:rPr lang="en-US" sz="2000" dirty="0">
                <a:latin typeface="Times New Roman"/>
                <a:cs typeface="Times New Roman"/>
              </a:rPr>
              <a:t> в </a:t>
            </a:r>
            <a:r>
              <a:rPr lang="en-US" sz="2000" dirty="0" err="1">
                <a:latin typeface="Times New Roman"/>
                <a:cs typeface="Times New Roman"/>
              </a:rPr>
              <a:t>Великой</a:t>
            </a:r>
            <a:r>
              <a:rPr lang="en-US" sz="2000" dirty="0">
                <a:latin typeface="Times New Roman"/>
                <a:cs typeface="Times New Roman"/>
              </a:rPr>
              <a:t> </a:t>
            </a:r>
            <a:r>
              <a:rPr lang="en-US" sz="2000" dirty="0" err="1">
                <a:latin typeface="Times New Roman"/>
                <a:cs typeface="Times New Roman"/>
              </a:rPr>
              <a:t>Отечественной</a:t>
            </a:r>
            <a:r>
              <a:rPr lang="en-US" sz="2000" dirty="0">
                <a:latin typeface="Times New Roman"/>
                <a:cs typeface="Times New Roman"/>
              </a:rPr>
              <a:t> </a:t>
            </a:r>
            <a:r>
              <a:rPr lang="en-US" sz="2000" dirty="0" err="1">
                <a:latin typeface="Times New Roman"/>
                <a:cs typeface="Times New Roman"/>
              </a:rPr>
              <a:t>войне</a:t>
            </a:r>
            <a:r>
              <a:rPr lang="en-US" sz="2000" dirty="0">
                <a:latin typeface="Times New Roman"/>
                <a:cs typeface="Times New Roman"/>
              </a:rPr>
              <a:t> – </a:t>
            </a:r>
            <a:r>
              <a:rPr lang="en-US" sz="2000" dirty="0" err="1">
                <a:latin typeface="Times New Roman"/>
                <a:cs typeface="Times New Roman"/>
              </a:rPr>
              <a:t>главнейшая</a:t>
            </a:r>
            <a:r>
              <a:rPr lang="en-US" sz="2000" dirty="0">
                <a:latin typeface="Times New Roman"/>
                <a:cs typeface="Times New Roman"/>
              </a:rPr>
              <a:t> </a:t>
            </a:r>
            <a:r>
              <a:rPr lang="en-US" sz="2000" dirty="0" err="1">
                <a:latin typeface="Times New Roman"/>
                <a:cs typeface="Times New Roman"/>
              </a:rPr>
              <a:t>тема</a:t>
            </a:r>
            <a:r>
              <a:rPr lang="en-US" sz="2000" dirty="0">
                <a:latin typeface="Times New Roman"/>
                <a:cs typeface="Times New Roman"/>
              </a:rPr>
              <a:t> </a:t>
            </a:r>
            <a:r>
              <a:rPr lang="en-US" sz="2000" dirty="0" err="1">
                <a:latin typeface="Times New Roman"/>
                <a:cs typeface="Times New Roman"/>
              </a:rPr>
              <a:t>её</a:t>
            </a:r>
            <a:r>
              <a:rPr lang="en-US" sz="2000" dirty="0">
                <a:latin typeface="Times New Roman"/>
                <a:cs typeface="Times New Roman"/>
              </a:rPr>
              <a:t> </a:t>
            </a:r>
            <a:r>
              <a:rPr lang="en-US" sz="2000" dirty="0" err="1">
                <a:latin typeface="Times New Roman"/>
                <a:cs typeface="Times New Roman"/>
              </a:rPr>
              <a:t>жизни</a:t>
            </a:r>
            <a:r>
              <a:rPr lang="en-US" sz="2000" dirty="0">
                <a:latin typeface="Times New Roman"/>
                <a:cs typeface="Times New Roman"/>
              </a:rPr>
              <a:t>, </a:t>
            </a:r>
            <a:r>
              <a:rPr lang="en-US" sz="2000" dirty="0" err="1">
                <a:latin typeface="Times New Roman"/>
                <a:cs typeface="Times New Roman"/>
              </a:rPr>
              <a:t>глубокая</a:t>
            </a:r>
            <a:r>
              <a:rPr lang="en-US" sz="2000" dirty="0">
                <a:latin typeface="Times New Roman"/>
                <a:cs typeface="Times New Roman"/>
              </a:rPr>
              <a:t>, </a:t>
            </a:r>
            <a:r>
              <a:rPr lang="en-US" sz="2000" dirty="0" err="1">
                <a:latin typeface="Times New Roman"/>
                <a:cs typeface="Times New Roman"/>
              </a:rPr>
              <a:t>больная</a:t>
            </a:r>
            <a:r>
              <a:rPr lang="en-US" sz="2000" dirty="0">
                <a:latin typeface="Times New Roman"/>
                <a:cs typeface="Times New Roman"/>
              </a:rPr>
              <a:t>, </a:t>
            </a:r>
            <a:r>
              <a:rPr lang="en-US" sz="2000" dirty="0" err="1">
                <a:latin typeface="Times New Roman"/>
                <a:cs typeface="Times New Roman"/>
              </a:rPr>
              <a:t>очень</a:t>
            </a:r>
            <a:r>
              <a:rPr lang="en-US" sz="2000" dirty="0">
                <a:latin typeface="Times New Roman"/>
                <a:cs typeface="Times New Roman"/>
              </a:rPr>
              <a:t> </a:t>
            </a:r>
            <a:r>
              <a:rPr lang="en-US" sz="2000" dirty="0" err="1">
                <a:latin typeface="Times New Roman"/>
                <a:cs typeface="Times New Roman"/>
              </a:rPr>
              <a:t>личная</a:t>
            </a:r>
            <a:r>
              <a:rPr lang="en-US" sz="2000" dirty="0">
                <a:latin typeface="Times New Roman"/>
                <a:cs typeface="Times New Roman"/>
              </a:rPr>
              <a:t>, и в </a:t>
            </a:r>
            <a:r>
              <a:rPr lang="en-US" sz="2000" dirty="0" err="1">
                <a:latin typeface="Times New Roman"/>
                <a:cs typeface="Times New Roman"/>
              </a:rPr>
              <a:t>то</a:t>
            </a:r>
            <a:r>
              <a:rPr lang="en-US" sz="2000" dirty="0">
                <a:latin typeface="Times New Roman"/>
                <a:cs typeface="Times New Roman"/>
              </a:rPr>
              <a:t> </a:t>
            </a:r>
            <a:r>
              <a:rPr lang="en-US" sz="2000" dirty="0" err="1">
                <a:latin typeface="Times New Roman"/>
                <a:cs typeface="Times New Roman"/>
              </a:rPr>
              <a:t>же</a:t>
            </a:r>
            <a:r>
              <a:rPr lang="en-US" sz="2000" dirty="0">
                <a:latin typeface="Times New Roman"/>
                <a:cs typeface="Times New Roman"/>
              </a:rPr>
              <a:t> </a:t>
            </a:r>
            <a:r>
              <a:rPr lang="en-US" sz="2000" dirty="0" err="1">
                <a:latin typeface="Times New Roman"/>
                <a:cs typeface="Times New Roman"/>
              </a:rPr>
              <a:t>время</a:t>
            </a:r>
            <a:r>
              <a:rPr lang="en-US" sz="2000" dirty="0">
                <a:latin typeface="Times New Roman"/>
                <a:cs typeface="Times New Roman"/>
              </a:rPr>
              <a:t> </a:t>
            </a:r>
            <a:r>
              <a:rPr lang="en-US" sz="2000" dirty="0" err="1">
                <a:latin typeface="Times New Roman"/>
                <a:cs typeface="Times New Roman"/>
              </a:rPr>
              <a:t>помогающая</a:t>
            </a:r>
            <a:r>
              <a:rPr lang="en-US" sz="2000" dirty="0">
                <a:latin typeface="Times New Roman"/>
                <a:cs typeface="Times New Roman"/>
              </a:rPr>
              <a:t> </a:t>
            </a:r>
            <a:r>
              <a:rPr lang="en-US" sz="2000" dirty="0" err="1">
                <a:latin typeface="Times New Roman"/>
                <a:cs typeface="Times New Roman"/>
              </a:rPr>
              <a:t>понять</a:t>
            </a:r>
            <a:r>
              <a:rPr lang="en-US" sz="2000" dirty="0">
                <a:latin typeface="Times New Roman"/>
                <a:cs typeface="Times New Roman"/>
              </a:rPr>
              <a:t> </a:t>
            </a:r>
            <a:r>
              <a:rPr lang="en-US" sz="2000" dirty="0" err="1">
                <a:latin typeface="Times New Roman"/>
                <a:cs typeface="Times New Roman"/>
              </a:rPr>
              <a:t>трагедию</a:t>
            </a:r>
            <a:r>
              <a:rPr lang="en-US" sz="2000" dirty="0">
                <a:latin typeface="Times New Roman"/>
                <a:cs typeface="Times New Roman"/>
              </a:rPr>
              <a:t> </a:t>
            </a:r>
            <a:r>
              <a:rPr lang="en-US" sz="2000" dirty="0" err="1">
                <a:latin typeface="Times New Roman"/>
                <a:cs typeface="Times New Roman"/>
              </a:rPr>
              <a:t>общечеловеческую</a:t>
            </a:r>
            <a:r>
              <a:rPr lang="en-US" sz="2000" dirty="0">
                <a:latin typeface="Times New Roman"/>
                <a:cs typeface="Times New Roman"/>
              </a:rPr>
              <a:t>, </a:t>
            </a:r>
            <a:r>
              <a:rPr lang="en-US" sz="2000" dirty="0" err="1">
                <a:latin typeface="Times New Roman"/>
                <a:cs typeface="Times New Roman"/>
              </a:rPr>
              <a:t>увековечить</a:t>
            </a:r>
            <a:r>
              <a:rPr lang="en-US" sz="2000" dirty="0">
                <a:latin typeface="Times New Roman"/>
                <a:cs typeface="Times New Roman"/>
              </a:rPr>
              <a:t> </a:t>
            </a:r>
            <a:r>
              <a:rPr lang="en-US" sz="2000" dirty="0" err="1">
                <a:latin typeface="Times New Roman"/>
                <a:cs typeface="Times New Roman"/>
              </a:rPr>
              <a:t>память</a:t>
            </a:r>
            <a:r>
              <a:rPr lang="en-US" sz="2000" dirty="0">
                <a:latin typeface="Times New Roman"/>
                <a:cs typeface="Times New Roman"/>
              </a:rPr>
              <a:t> </a:t>
            </a:r>
            <a:r>
              <a:rPr lang="en-US" sz="2000" dirty="0" err="1">
                <a:latin typeface="Times New Roman"/>
                <a:cs typeface="Times New Roman"/>
              </a:rPr>
              <a:t>военного</a:t>
            </a:r>
            <a:r>
              <a:rPr lang="en-US" sz="2000" dirty="0">
                <a:latin typeface="Times New Roman"/>
                <a:cs typeface="Times New Roman"/>
              </a:rPr>
              <a:t> </a:t>
            </a:r>
            <a:r>
              <a:rPr lang="en-US" sz="2000" dirty="0" err="1">
                <a:latin typeface="Times New Roman"/>
                <a:cs typeface="Times New Roman"/>
              </a:rPr>
              <a:t>поколения</a:t>
            </a:r>
            <a:r>
              <a:rPr lang="en-US" sz="2000" dirty="0">
                <a:latin typeface="Times New Roman"/>
                <a:cs typeface="Times New Roman"/>
              </a:rPr>
              <a:t>.</a:t>
            </a:r>
            <a:endParaRPr lang="ru-RU" sz="2000">
              <a:cs typeface="Calibri"/>
            </a:endParaRPr>
          </a:p>
          <a:p>
            <a:pPr>
              <a:lnSpc>
                <a:spcPct val="90000"/>
              </a:lnSpc>
              <a:spcAft>
                <a:spcPts val="600"/>
              </a:spcAft>
            </a:pPr>
            <a:r>
              <a:rPr lang="en-US" sz="2000" err="1">
                <a:latin typeface="Times New Roman"/>
                <a:cs typeface="Times New Roman"/>
              </a:rPr>
              <a:t>Рассказ</a:t>
            </a:r>
            <a:r>
              <a:rPr lang="en-US" sz="2000" dirty="0">
                <a:latin typeface="Times New Roman"/>
                <a:cs typeface="Times New Roman"/>
              </a:rPr>
              <a:t> в </a:t>
            </a:r>
            <a:r>
              <a:rPr lang="en-US" sz="2000" err="1">
                <a:latin typeface="Times New Roman"/>
                <a:cs typeface="Times New Roman"/>
              </a:rPr>
              <a:t>художественной</a:t>
            </a:r>
            <a:r>
              <a:rPr lang="en-US" sz="2000" dirty="0">
                <a:latin typeface="Times New Roman"/>
                <a:cs typeface="Times New Roman"/>
              </a:rPr>
              <a:t> </a:t>
            </a:r>
            <a:r>
              <a:rPr lang="en-US" sz="2000" err="1">
                <a:latin typeface="Times New Roman"/>
                <a:cs typeface="Times New Roman"/>
              </a:rPr>
              <a:t>форме</a:t>
            </a:r>
            <a:r>
              <a:rPr lang="en-US" sz="2000" dirty="0">
                <a:latin typeface="Times New Roman"/>
                <a:cs typeface="Times New Roman"/>
              </a:rPr>
              <a:t>, </a:t>
            </a:r>
            <a:r>
              <a:rPr lang="en-US" sz="2000" err="1">
                <a:latin typeface="Times New Roman"/>
                <a:cs typeface="Times New Roman"/>
              </a:rPr>
              <a:t>основанный</a:t>
            </a:r>
            <a:r>
              <a:rPr lang="en-US" sz="2000" dirty="0">
                <a:latin typeface="Times New Roman"/>
                <a:cs typeface="Times New Roman"/>
              </a:rPr>
              <a:t> </a:t>
            </a:r>
            <a:r>
              <a:rPr lang="en-US" sz="2000" err="1">
                <a:latin typeface="Times New Roman"/>
                <a:cs typeface="Times New Roman"/>
              </a:rPr>
              <a:t>на</a:t>
            </a:r>
            <a:r>
              <a:rPr lang="en-US" sz="2000" dirty="0">
                <a:latin typeface="Times New Roman"/>
                <a:cs typeface="Times New Roman"/>
              </a:rPr>
              <a:t> </a:t>
            </a:r>
            <a:r>
              <a:rPr lang="en-US" sz="2000" err="1">
                <a:latin typeface="Times New Roman"/>
                <a:cs typeface="Times New Roman"/>
              </a:rPr>
              <a:t>исторических</a:t>
            </a:r>
            <a:r>
              <a:rPr lang="en-US" sz="2000" dirty="0">
                <a:latin typeface="Times New Roman"/>
                <a:cs typeface="Times New Roman"/>
              </a:rPr>
              <a:t> </a:t>
            </a:r>
            <a:r>
              <a:rPr lang="en-US" sz="2000" err="1">
                <a:latin typeface="Times New Roman"/>
                <a:cs typeface="Times New Roman"/>
              </a:rPr>
              <a:t>фактах</a:t>
            </a:r>
            <a:r>
              <a:rPr lang="en-US" sz="2000" dirty="0">
                <a:latin typeface="Times New Roman"/>
                <a:cs typeface="Times New Roman"/>
              </a:rPr>
              <a:t>, </a:t>
            </a:r>
            <a:r>
              <a:rPr lang="en-US" sz="2000" err="1">
                <a:latin typeface="Times New Roman"/>
                <a:cs typeface="Times New Roman"/>
              </a:rPr>
              <a:t>сценарии</a:t>
            </a:r>
            <a:r>
              <a:rPr lang="en-US" sz="2000" dirty="0">
                <a:latin typeface="Times New Roman"/>
                <a:cs typeface="Times New Roman"/>
              </a:rPr>
              <a:t> </a:t>
            </a:r>
            <a:r>
              <a:rPr lang="en-US" sz="2000" err="1">
                <a:latin typeface="Times New Roman"/>
                <a:cs typeface="Times New Roman"/>
              </a:rPr>
              <a:t>фильма</a:t>
            </a:r>
            <a:r>
              <a:rPr lang="en-US" sz="2000" dirty="0">
                <a:latin typeface="Times New Roman"/>
                <a:cs typeface="Times New Roman"/>
              </a:rPr>
              <a:t> "</a:t>
            </a:r>
            <a:r>
              <a:rPr lang="en-US" sz="2000" err="1">
                <a:latin typeface="Times New Roman"/>
                <a:cs typeface="Times New Roman"/>
              </a:rPr>
              <a:t>Подольские</a:t>
            </a:r>
            <a:r>
              <a:rPr lang="en-US" sz="2000" dirty="0">
                <a:latin typeface="Times New Roman"/>
                <a:cs typeface="Times New Roman"/>
              </a:rPr>
              <a:t> </a:t>
            </a:r>
            <a:r>
              <a:rPr lang="en-US" sz="2000" err="1">
                <a:latin typeface="Times New Roman"/>
                <a:cs typeface="Times New Roman"/>
              </a:rPr>
              <a:t>курсанты</a:t>
            </a:r>
            <a:r>
              <a:rPr lang="en-US" sz="2000" dirty="0">
                <a:latin typeface="Times New Roman"/>
                <a:cs typeface="Times New Roman"/>
              </a:rPr>
              <a:t>" (</a:t>
            </a:r>
            <a:r>
              <a:rPr lang="en-US" sz="2000" err="1">
                <a:latin typeface="Times New Roman"/>
                <a:cs typeface="Times New Roman"/>
              </a:rPr>
              <a:t>Игорь</a:t>
            </a:r>
            <a:r>
              <a:rPr lang="en-US" sz="2000" dirty="0">
                <a:latin typeface="Times New Roman"/>
                <a:cs typeface="Times New Roman"/>
              </a:rPr>
              <a:t> </a:t>
            </a:r>
            <a:r>
              <a:rPr lang="en-US" sz="2000" err="1">
                <a:latin typeface="Times New Roman"/>
                <a:cs typeface="Times New Roman"/>
              </a:rPr>
              <a:t>Угольников</a:t>
            </a:r>
            <a:r>
              <a:rPr lang="en-US" sz="2000" dirty="0">
                <a:latin typeface="Times New Roman"/>
                <a:cs typeface="Times New Roman"/>
              </a:rPr>
              <a:t>, </a:t>
            </a:r>
            <a:r>
              <a:rPr lang="en-US" sz="2000" err="1">
                <a:latin typeface="Times New Roman"/>
                <a:cs typeface="Times New Roman"/>
              </a:rPr>
              <a:t>Вадим</a:t>
            </a:r>
            <a:r>
              <a:rPr lang="en-US" sz="2000" dirty="0">
                <a:latin typeface="Times New Roman"/>
                <a:cs typeface="Times New Roman"/>
              </a:rPr>
              <a:t> </a:t>
            </a:r>
            <a:r>
              <a:rPr lang="en-US" sz="2000" err="1">
                <a:latin typeface="Times New Roman"/>
                <a:cs typeface="Times New Roman"/>
              </a:rPr>
              <a:t>Шмелёв</a:t>
            </a:r>
            <a:r>
              <a:rPr lang="en-US" sz="2000" dirty="0">
                <a:latin typeface="Times New Roman"/>
                <a:cs typeface="Times New Roman"/>
              </a:rPr>
              <a:t>) и </a:t>
            </a:r>
            <a:r>
              <a:rPr lang="en-US" sz="2000" err="1">
                <a:latin typeface="Times New Roman"/>
                <a:cs typeface="Times New Roman"/>
              </a:rPr>
              <a:t>материалах</a:t>
            </a:r>
            <a:r>
              <a:rPr lang="en-US" sz="2000" dirty="0">
                <a:latin typeface="Times New Roman"/>
                <a:cs typeface="Times New Roman"/>
              </a:rPr>
              <a:t> </a:t>
            </a:r>
            <a:r>
              <a:rPr lang="en-US" sz="2000" err="1">
                <a:latin typeface="Times New Roman"/>
                <a:cs typeface="Times New Roman"/>
              </a:rPr>
              <a:t>семейного</a:t>
            </a:r>
            <a:r>
              <a:rPr lang="en-US" sz="2000" dirty="0">
                <a:latin typeface="Times New Roman"/>
                <a:cs typeface="Times New Roman"/>
              </a:rPr>
              <a:t> </a:t>
            </a:r>
            <a:r>
              <a:rPr lang="en-US" sz="2000" err="1">
                <a:latin typeface="Times New Roman"/>
                <a:cs typeface="Times New Roman"/>
              </a:rPr>
              <a:t>архива</a:t>
            </a:r>
            <a:r>
              <a:rPr lang="en-US" sz="2000" dirty="0">
                <a:latin typeface="Times New Roman"/>
                <a:cs typeface="Times New Roman"/>
              </a:rPr>
              <a:t> </a:t>
            </a:r>
            <a:r>
              <a:rPr lang="en-US" sz="2000" err="1">
                <a:latin typeface="Times New Roman"/>
                <a:cs typeface="Times New Roman"/>
              </a:rPr>
              <a:t>послужили</a:t>
            </a:r>
            <a:r>
              <a:rPr lang="en-US" sz="2000" dirty="0">
                <a:latin typeface="Times New Roman"/>
                <a:cs typeface="Times New Roman"/>
              </a:rPr>
              <a:t> </a:t>
            </a:r>
            <a:r>
              <a:rPr lang="en-US" sz="2000" err="1">
                <a:latin typeface="Times New Roman"/>
                <a:cs typeface="Times New Roman"/>
              </a:rPr>
              <a:t>основой</a:t>
            </a:r>
            <a:r>
              <a:rPr lang="en-US" sz="2000" dirty="0">
                <a:latin typeface="Times New Roman"/>
                <a:cs typeface="Times New Roman"/>
              </a:rPr>
              <a:t> </a:t>
            </a:r>
            <a:r>
              <a:rPr lang="en-US" sz="2000" err="1">
                <a:latin typeface="Times New Roman"/>
                <a:cs typeface="Times New Roman"/>
              </a:rPr>
              <a:t>для</a:t>
            </a:r>
            <a:r>
              <a:rPr lang="en-US" sz="2000" dirty="0">
                <a:latin typeface="Times New Roman"/>
                <a:cs typeface="Times New Roman"/>
              </a:rPr>
              <a:t> </a:t>
            </a:r>
            <a:r>
              <a:rPr lang="en-US" sz="2000" err="1">
                <a:latin typeface="Times New Roman"/>
                <a:cs typeface="Times New Roman"/>
              </a:rPr>
              <a:t>документально-художественного</a:t>
            </a:r>
            <a:r>
              <a:rPr lang="en-US" sz="2000" dirty="0">
                <a:latin typeface="Times New Roman"/>
                <a:cs typeface="Times New Roman"/>
              </a:rPr>
              <a:t> </a:t>
            </a:r>
            <a:r>
              <a:rPr lang="en-US" sz="2000" err="1">
                <a:latin typeface="Times New Roman"/>
                <a:cs typeface="Times New Roman"/>
              </a:rPr>
              <a:t>издания</a:t>
            </a:r>
            <a:r>
              <a:rPr lang="en-US" sz="2000" dirty="0">
                <a:latin typeface="Times New Roman"/>
                <a:cs typeface="Times New Roman"/>
              </a:rPr>
              <a:t> "</a:t>
            </a:r>
            <a:r>
              <a:rPr lang="en-US" sz="2000" err="1">
                <a:latin typeface="Times New Roman"/>
                <a:cs typeface="Times New Roman"/>
              </a:rPr>
              <a:t>Место</a:t>
            </a:r>
            <a:r>
              <a:rPr lang="en-US" sz="2000" dirty="0">
                <a:latin typeface="Times New Roman"/>
                <a:cs typeface="Times New Roman"/>
              </a:rPr>
              <a:t> </a:t>
            </a:r>
            <a:r>
              <a:rPr lang="en-US" sz="2000" err="1">
                <a:latin typeface="Times New Roman"/>
                <a:cs typeface="Times New Roman"/>
              </a:rPr>
              <a:t>силы</a:t>
            </a:r>
            <a:r>
              <a:rPr lang="en-US" sz="2000" dirty="0">
                <a:latin typeface="Times New Roman"/>
                <a:cs typeface="Times New Roman"/>
              </a:rPr>
              <a:t>. </a:t>
            </a:r>
            <a:r>
              <a:rPr lang="en-US" sz="2000" err="1">
                <a:latin typeface="Times New Roman"/>
                <a:cs typeface="Times New Roman"/>
              </a:rPr>
              <a:t>Мои</a:t>
            </a:r>
            <a:r>
              <a:rPr lang="en-US" sz="2000" dirty="0">
                <a:latin typeface="Times New Roman"/>
                <a:cs typeface="Times New Roman"/>
              </a:rPr>
              <a:t> </a:t>
            </a:r>
            <a:r>
              <a:rPr lang="en-US" sz="2000" err="1">
                <a:latin typeface="Times New Roman"/>
                <a:cs typeface="Times New Roman"/>
              </a:rPr>
              <a:t>Ильинские</a:t>
            </a:r>
            <a:r>
              <a:rPr lang="en-US" sz="2000" dirty="0">
                <a:latin typeface="Times New Roman"/>
                <a:cs typeface="Times New Roman"/>
              </a:rPr>
              <a:t> </a:t>
            </a:r>
            <a:r>
              <a:rPr lang="en-US" sz="2000" err="1">
                <a:latin typeface="Times New Roman"/>
                <a:cs typeface="Times New Roman"/>
              </a:rPr>
              <a:t>рубежи</a:t>
            </a:r>
            <a:r>
              <a:rPr lang="en-US" sz="2000" dirty="0">
                <a:latin typeface="Times New Roman"/>
                <a:cs typeface="Times New Roman"/>
              </a:rPr>
              <a:t>" и </a:t>
            </a:r>
            <a:r>
              <a:rPr lang="en-US" sz="2000" err="1">
                <a:latin typeface="Times New Roman"/>
                <a:cs typeface="Times New Roman"/>
              </a:rPr>
              <a:t>посвящается</a:t>
            </a:r>
            <a:r>
              <a:rPr lang="en-US" sz="2000" dirty="0">
                <a:latin typeface="Times New Roman"/>
                <a:cs typeface="Times New Roman"/>
              </a:rPr>
              <a:t> 80-летию </a:t>
            </a:r>
            <a:r>
              <a:rPr lang="en-US" sz="2000" err="1">
                <a:latin typeface="Times New Roman"/>
                <a:cs typeface="Times New Roman"/>
              </a:rPr>
              <a:t>Битвы</a:t>
            </a:r>
            <a:r>
              <a:rPr lang="en-US" sz="2000" dirty="0">
                <a:latin typeface="Times New Roman"/>
                <a:cs typeface="Times New Roman"/>
              </a:rPr>
              <a:t> </a:t>
            </a:r>
            <a:r>
              <a:rPr lang="en-US" sz="2000" err="1">
                <a:latin typeface="Times New Roman"/>
                <a:cs typeface="Times New Roman"/>
              </a:rPr>
              <a:t>за</a:t>
            </a:r>
            <a:r>
              <a:rPr lang="en-US" sz="2000" dirty="0">
                <a:latin typeface="Times New Roman"/>
                <a:cs typeface="Times New Roman"/>
              </a:rPr>
              <a:t> </a:t>
            </a:r>
            <a:r>
              <a:rPr lang="en-US" sz="2000" err="1">
                <a:latin typeface="Times New Roman"/>
                <a:cs typeface="Times New Roman"/>
              </a:rPr>
              <a:t>Москву</a:t>
            </a:r>
            <a:r>
              <a:rPr lang="en-US" sz="2000" dirty="0">
                <a:latin typeface="Times New Roman"/>
                <a:cs typeface="Times New Roman"/>
              </a:rPr>
              <a:t> и </a:t>
            </a:r>
            <a:r>
              <a:rPr lang="en-US" sz="2000" err="1">
                <a:latin typeface="Times New Roman"/>
                <a:cs typeface="Times New Roman"/>
              </a:rPr>
              <a:t>беспрецедентному</a:t>
            </a:r>
            <a:r>
              <a:rPr lang="en-US" sz="2000" dirty="0">
                <a:latin typeface="Times New Roman"/>
                <a:cs typeface="Times New Roman"/>
              </a:rPr>
              <a:t> </a:t>
            </a:r>
            <a:r>
              <a:rPr lang="en-US" sz="2000" err="1">
                <a:latin typeface="Times New Roman"/>
                <a:cs typeface="Times New Roman"/>
              </a:rPr>
              <a:t>подвигу</a:t>
            </a:r>
            <a:r>
              <a:rPr lang="en-US" sz="2000" dirty="0">
                <a:latin typeface="Times New Roman"/>
                <a:cs typeface="Times New Roman"/>
              </a:rPr>
              <a:t> </a:t>
            </a:r>
            <a:r>
              <a:rPr lang="en-US" sz="2000" err="1">
                <a:latin typeface="Times New Roman"/>
                <a:cs typeface="Times New Roman"/>
              </a:rPr>
              <a:t>массового</a:t>
            </a:r>
            <a:r>
              <a:rPr lang="en-US" sz="2000" dirty="0">
                <a:latin typeface="Times New Roman"/>
                <a:cs typeface="Times New Roman"/>
              </a:rPr>
              <a:t> </a:t>
            </a:r>
            <a:r>
              <a:rPr lang="en-US" sz="2000" err="1">
                <a:latin typeface="Times New Roman"/>
                <a:cs typeface="Times New Roman"/>
              </a:rPr>
              <a:t>героизма</a:t>
            </a:r>
            <a:r>
              <a:rPr lang="en-US" sz="2000" dirty="0">
                <a:latin typeface="Times New Roman"/>
                <a:cs typeface="Times New Roman"/>
              </a:rPr>
              <a:t> </a:t>
            </a:r>
            <a:r>
              <a:rPr lang="en-US" sz="2000" err="1">
                <a:latin typeface="Times New Roman"/>
                <a:cs typeface="Times New Roman"/>
              </a:rPr>
              <a:t>Подольских</a:t>
            </a:r>
            <a:r>
              <a:rPr lang="en-US" sz="2000" dirty="0">
                <a:latin typeface="Times New Roman"/>
                <a:cs typeface="Times New Roman"/>
              </a:rPr>
              <a:t> </a:t>
            </a:r>
            <a:r>
              <a:rPr lang="en-US" sz="2000" err="1">
                <a:latin typeface="Times New Roman"/>
                <a:cs typeface="Times New Roman"/>
              </a:rPr>
              <a:t>курсантов</a:t>
            </a:r>
            <a:r>
              <a:rPr lang="en-US" sz="2000" dirty="0">
                <a:latin typeface="Times New Roman"/>
                <a:cs typeface="Times New Roman"/>
              </a:rPr>
              <a:t>.</a:t>
            </a:r>
          </a:p>
        </p:txBody>
      </p:sp>
    </p:spTree>
    <p:extLst>
      <p:ext uri="{BB962C8B-B14F-4D97-AF65-F5344CB8AC3E}">
        <p14:creationId xmlns:p14="http://schemas.microsoft.com/office/powerpoint/2010/main" val="2536058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3">
            <a:extLst>
              <a:ext uri="{FF2B5EF4-FFF2-40B4-BE49-F238E27FC236}">
                <a16:creationId xmlns:a16="http://schemas.microsoft.com/office/drawing/2014/main" xmlns="" id="{04812C46-200A-4DEB-A05E-3ED6C68C238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Рисунок 4" descr="Изображение выглядит как здание, внешний, земля, небо&#10;&#10;Автоматически созданное описание">
            <a:extLst>
              <a:ext uri="{FF2B5EF4-FFF2-40B4-BE49-F238E27FC236}">
                <a16:creationId xmlns:a16="http://schemas.microsoft.com/office/drawing/2014/main" xmlns="" id="{12A18DB0-8BA0-A173-354D-79F905C9C20E}"/>
              </a:ext>
            </a:extLst>
          </p:cNvPr>
          <p:cNvPicPr>
            <a:picLocks noChangeAspect="1"/>
          </p:cNvPicPr>
          <p:nvPr/>
        </p:nvPicPr>
        <p:blipFill rotWithShape="1">
          <a:blip r:embed="rId2"/>
          <a:srcRect l="5485" r="15203"/>
          <a:stretch/>
        </p:blipFill>
        <p:spPr>
          <a:xfrm>
            <a:off x="2522356" y="10"/>
            <a:ext cx="9669642" cy="6857990"/>
          </a:xfrm>
          <a:prstGeom prst="rect">
            <a:avLst/>
          </a:prstGeom>
        </p:spPr>
      </p:pic>
      <p:sp>
        <p:nvSpPr>
          <p:cNvPr id="19" name="Rectangle 15">
            <a:extLst>
              <a:ext uri="{FF2B5EF4-FFF2-40B4-BE49-F238E27FC236}">
                <a16:creationId xmlns:a16="http://schemas.microsoft.com/office/drawing/2014/main" xmlns="" id="{D1EA859B-E555-4109-94F3-6700E046E00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Объект 2">
            <a:extLst>
              <a:ext uri="{FF2B5EF4-FFF2-40B4-BE49-F238E27FC236}">
                <a16:creationId xmlns:a16="http://schemas.microsoft.com/office/drawing/2014/main" xmlns="" id="{58B33FC2-0237-10A6-7425-BD05BE1124EE}"/>
              </a:ext>
            </a:extLst>
          </p:cNvPr>
          <p:cNvSpPr>
            <a:spLocks noGrp="1"/>
          </p:cNvSpPr>
          <p:nvPr>
            <p:ph idx="1"/>
          </p:nvPr>
        </p:nvSpPr>
        <p:spPr>
          <a:xfrm>
            <a:off x="731044" y="243451"/>
            <a:ext cx="3822189" cy="3742762"/>
          </a:xfrm>
        </p:spPr>
        <p:txBody>
          <a:bodyPr vert="horz" lIns="91440" tIns="45720" rIns="91440" bIns="45720" rtlCol="0" anchor="t">
            <a:noAutofit/>
          </a:bodyPr>
          <a:lstStyle/>
          <a:p>
            <a:pPr marL="0" indent="0">
              <a:buNone/>
            </a:pPr>
            <a:r>
              <a:rPr lang="ru-RU" sz="1600" dirty="0">
                <a:latin typeface="Times New Roman"/>
                <a:cs typeface="Calibri"/>
              </a:rPr>
              <a:t>"В окружении этих ветеранов я выросла. Вы не представляете, какой скромности, удивительной строгости и интеллигентности были эти люди, как они обращались друг с другом, как они на руках носил на руках жен тех, кто, к сожалению, не дожил до победного салюта. И уважая это курсантское братство, до последних дней жизни они все считали себя Подольскими курсантами. Их было 36 из 400 - уцелевших Подольских курсантов", - говорит Ирина </a:t>
            </a:r>
            <a:r>
              <a:rPr lang="ru-RU" sz="1600" dirty="0" err="1">
                <a:latin typeface="Times New Roman"/>
                <a:cs typeface="Calibri"/>
              </a:rPr>
              <a:t>Бабакова</a:t>
            </a:r>
            <a:r>
              <a:rPr lang="ru-RU" sz="1600" dirty="0">
                <a:latin typeface="Times New Roman"/>
                <a:cs typeface="Calibri"/>
              </a:rPr>
              <a:t>.</a:t>
            </a:r>
            <a:endParaRPr lang="ru-RU" sz="1600">
              <a:latin typeface="Calibri" panose="020F0502020204030204"/>
              <a:cs typeface="Calibri"/>
            </a:endParaRPr>
          </a:p>
          <a:p>
            <a:pPr marL="0" indent="0">
              <a:buNone/>
            </a:pPr>
            <a:r>
              <a:rPr lang="ru-RU" sz="1600" dirty="0">
                <a:latin typeface="Times New Roman"/>
                <a:cs typeface="Calibri"/>
              </a:rPr>
              <a:t> Книга - итог большой работы и личных переживаний. В этом издании рассказано о всех, кто вносит свою лепту в сохранение памяти о подвиге Подольских курсантов. О том, как из забытого </a:t>
            </a:r>
            <a:r>
              <a:rPr lang="ru-RU" sz="1600" dirty="0" err="1">
                <a:latin typeface="Times New Roman"/>
                <a:cs typeface="Calibri"/>
              </a:rPr>
              <a:t>Алешкинского</a:t>
            </a:r>
            <a:r>
              <a:rPr lang="ru-RU" sz="1600" dirty="0">
                <a:latin typeface="Times New Roman"/>
                <a:cs typeface="Calibri"/>
              </a:rPr>
              <a:t> </a:t>
            </a:r>
            <a:r>
              <a:rPr lang="ru-RU" sz="1600" dirty="0" err="1">
                <a:latin typeface="Times New Roman"/>
                <a:cs typeface="Calibri"/>
              </a:rPr>
              <a:t>ДОТа</a:t>
            </a:r>
            <a:r>
              <a:rPr lang="ru-RU" sz="1600" dirty="0">
                <a:latin typeface="Times New Roman"/>
                <a:cs typeface="Calibri"/>
              </a:rPr>
              <a:t> сделали мемориальный комплекс, как селу Ильинское присвоили звание "Рубеж воинской доблести", сколько исследований провели поисковые отряды "Ильинский патруль" и "Беспокойные сердца", о трудовых десантах местных жителей, о том, какие проводятся патриотические мероприятия.</a:t>
            </a:r>
            <a:endParaRPr lang="ru-RU" sz="1600" dirty="0">
              <a:cs typeface="Calibri"/>
            </a:endParaRPr>
          </a:p>
        </p:txBody>
      </p:sp>
    </p:spTree>
    <p:extLst>
      <p:ext uri="{BB962C8B-B14F-4D97-AF65-F5344CB8AC3E}">
        <p14:creationId xmlns:p14="http://schemas.microsoft.com/office/powerpoint/2010/main" val="8184087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xmlns="" id="{04812C46-200A-4DEB-A05E-3ED6C68C238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Рисунок 4" descr="Изображение выглядит как человек, мужчина, внутренний&#10;&#10;Автоматически созданное описание">
            <a:extLst>
              <a:ext uri="{FF2B5EF4-FFF2-40B4-BE49-F238E27FC236}">
                <a16:creationId xmlns:a16="http://schemas.microsoft.com/office/drawing/2014/main" xmlns="" id="{6B0B029E-F76C-3474-4C2E-E97776F78DE1}"/>
              </a:ext>
            </a:extLst>
          </p:cNvPr>
          <p:cNvPicPr>
            <a:picLocks noChangeAspect="1"/>
          </p:cNvPicPr>
          <p:nvPr/>
        </p:nvPicPr>
        <p:blipFill rotWithShape="1">
          <a:blip r:embed="rId2"/>
          <a:srcRect b="108"/>
          <a:stretch/>
        </p:blipFill>
        <p:spPr>
          <a:xfrm>
            <a:off x="1" y="10"/>
            <a:ext cx="9669642" cy="6857990"/>
          </a:xfrm>
          <a:prstGeom prst="rect">
            <a:avLst/>
          </a:prstGeom>
        </p:spPr>
      </p:pic>
      <p:sp>
        <p:nvSpPr>
          <p:cNvPr id="11" name="Rectangle 10">
            <a:extLst>
              <a:ext uri="{FF2B5EF4-FFF2-40B4-BE49-F238E27FC236}">
                <a16:creationId xmlns:a16="http://schemas.microsoft.com/office/drawing/2014/main" xmlns="" id="{D1EA859B-E555-4109-94F3-6700E046E00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Объект 2">
            <a:extLst>
              <a:ext uri="{FF2B5EF4-FFF2-40B4-BE49-F238E27FC236}">
                <a16:creationId xmlns:a16="http://schemas.microsoft.com/office/drawing/2014/main" xmlns="" id="{78D64B93-4B47-FB46-44D4-D4F922EF6B75}"/>
              </a:ext>
            </a:extLst>
          </p:cNvPr>
          <p:cNvSpPr>
            <a:spLocks noGrp="1"/>
          </p:cNvSpPr>
          <p:nvPr>
            <p:ph idx="1"/>
          </p:nvPr>
        </p:nvSpPr>
        <p:spPr>
          <a:xfrm>
            <a:off x="7805454" y="279170"/>
            <a:ext cx="3822189" cy="3742762"/>
          </a:xfrm>
        </p:spPr>
        <p:txBody>
          <a:bodyPr vert="horz" lIns="91440" tIns="45720" rIns="91440" bIns="45720" rtlCol="0" anchor="t">
            <a:noAutofit/>
          </a:bodyPr>
          <a:lstStyle/>
          <a:p>
            <a:pPr marL="0" indent="0">
              <a:buNone/>
            </a:pPr>
            <a:r>
              <a:rPr lang="ru-RU" sz="2000" dirty="0">
                <a:latin typeface="Times New Roman"/>
                <a:cs typeface="Calibri" panose="020F0502020204030204"/>
              </a:rPr>
              <a:t>"Вячеслав Фетисов, председатель наблюдательного совета национального кинопроекта "Ильинский рубеж": Великий подвиг великого народа, и я думаю, что мы всё должны сделать, чтобы он был известен каждому, чтобы каждый мальчишка мог поставить себя на место этих ребят, могли понимать, что сила наша как раз в том, что мы не похожи ни на кого, что смекалка, сообразительность - это наше уважение, скрепы, духовные скрепы. Это всё то, что нас делает непобедимыми." Рисунки монахини монастыря </a:t>
            </a:r>
            <a:r>
              <a:rPr lang="ru-RU" sz="2000" dirty="0" err="1">
                <a:latin typeface="Times New Roman"/>
                <a:cs typeface="Calibri" panose="020F0502020204030204"/>
              </a:rPr>
              <a:t>Рафаэлы</a:t>
            </a:r>
            <a:r>
              <a:rPr lang="ru-RU" sz="2000" dirty="0">
                <a:latin typeface="Times New Roman"/>
                <a:cs typeface="Calibri" panose="020F0502020204030204"/>
              </a:rPr>
              <a:t> стали иллюстрациями книги Ирины </a:t>
            </a:r>
            <a:r>
              <a:rPr lang="ru-RU" sz="2000" dirty="0" err="1">
                <a:latin typeface="Times New Roman"/>
                <a:cs typeface="Calibri" panose="020F0502020204030204"/>
              </a:rPr>
              <a:t>Бабаковой</a:t>
            </a:r>
            <a:r>
              <a:rPr lang="ru-RU" sz="2000" dirty="0">
                <a:latin typeface="Times New Roman"/>
                <a:cs typeface="Calibri" panose="020F0502020204030204"/>
              </a:rPr>
              <a:t>.</a:t>
            </a:r>
          </a:p>
        </p:txBody>
      </p:sp>
    </p:spTree>
    <p:extLst>
      <p:ext uri="{BB962C8B-B14F-4D97-AF65-F5344CB8AC3E}">
        <p14:creationId xmlns:p14="http://schemas.microsoft.com/office/powerpoint/2010/main" val="23898233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xmlns="" id="{79BB35BC-D5C2-4C8B-A22A-A71E6191913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Рисунок 4" descr="Изображение выглядит как небо, внешний, старый, черный&#10;&#10;Автоматически созданное описание">
            <a:extLst>
              <a:ext uri="{FF2B5EF4-FFF2-40B4-BE49-F238E27FC236}">
                <a16:creationId xmlns:a16="http://schemas.microsoft.com/office/drawing/2014/main" xmlns="" id="{501F79A5-ABF5-6F12-02E2-F65B785499CF}"/>
              </a:ext>
            </a:extLst>
          </p:cNvPr>
          <p:cNvPicPr>
            <a:picLocks noChangeAspect="1"/>
          </p:cNvPicPr>
          <p:nvPr/>
        </p:nvPicPr>
        <p:blipFill rotWithShape="1">
          <a:blip r:embed="rId2"/>
          <a:srcRect l="27549" r="12696" b="2"/>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3" name="Объект 2">
            <a:extLst>
              <a:ext uri="{FF2B5EF4-FFF2-40B4-BE49-F238E27FC236}">
                <a16:creationId xmlns:a16="http://schemas.microsoft.com/office/drawing/2014/main" xmlns="" id="{F2C2656D-D1BB-347C-81B2-EE89FD632F61}"/>
              </a:ext>
            </a:extLst>
          </p:cNvPr>
          <p:cNvSpPr>
            <a:spLocks noGrp="1"/>
          </p:cNvSpPr>
          <p:nvPr>
            <p:ph idx="1"/>
          </p:nvPr>
        </p:nvSpPr>
        <p:spPr>
          <a:xfrm>
            <a:off x="5823228" y="392578"/>
            <a:ext cx="6197319" cy="6296352"/>
          </a:xfrm>
        </p:spPr>
        <p:txBody>
          <a:bodyPr vert="horz" lIns="91440" tIns="45720" rIns="91440" bIns="45720" rtlCol="0" anchor="t">
            <a:normAutofit fontScale="92500"/>
          </a:bodyPr>
          <a:lstStyle/>
          <a:p>
            <a:pPr marL="0" indent="0">
              <a:buNone/>
            </a:pPr>
            <a:r>
              <a:rPr lang="ru-RU" sz="1000" dirty="0">
                <a:latin typeface="Times New Roman"/>
                <a:ea typeface="+mn-lt"/>
                <a:cs typeface="+mn-lt"/>
              </a:rPr>
              <a:t> </a:t>
            </a:r>
            <a:r>
              <a:rPr lang="ru-RU" sz="1600" dirty="0">
                <a:latin typeface="Times New Roman"/>
                <a:ea typeface="+mn-lt"/>
                <a:cs typeface="+mn-lt"/>
              </a:rPr>
              <a:t>2 октября противником были нанесены удары вдоль Смоленского (ныне Минского) шоссе в районе Ярцево и вдоль Варшавского шоссе в направлении Рославля. Прорвав линии обороны наших фронтов немецкое командование создало два кольца окружения советских войск под Брянском и Вязьмой, одновременно обеспечивая себе продвижение по обоим шоссе на Москву. Вдоль Варшавского шоссе на направлении Юхнов, Ильинское, Малоярославец и Подольск не оказалось сил, способных остановить вражеский натиск. На столицу шел 57-й немецкий моторизованный корпус 4-й танковой группы </a:t>
            </a:r>
            <a:r>
              <a:rPr lang="ru-RU" sz="1600" dirty="0" err="1">
                <a:latin typeface="Times New Roman"/>
                <a:ea typeface="+mn-lt"/>
                <a:cs typeface="+mn-lt"/>
              </a:rPr>
              <a:t>Гепнера</a:t>
            </a:r>
            <a:r>
              <a:rPr lang="ru-RU" sz="1600" dirty="0">
                <a:latin typeface="Times New Roman"/>
                <a:ea typeface="+mn-lt"/>
                <a:cs typeface="+mn-lt"/>
              </a:rPr>
              <a:t> в составе 200 танков и 20 000 солдат и офицеров, почти не встречая сопротивления. Ставке требовалось найти любые резервы, чтобы выставить заслон фашистам и получить временную передышку для перегруппировки сил.</a:t>
            </a:r>
            <a:endParaRPr lang="ru-RU" sz="1600">
              <a:latin typeface="Times New Roman"/>
              <a:cs typeface="Calibri" panose="020F0502020204030204"/>
            </a:endParaRPr>
          </a:p>
          <a:p>
            <a:pPr marL="0" indent="0">
              <a:buNone/>
            </a:pPr>
            <a:r>
              <a:rPr lang="ru-RU" sz="1600" dirty="0">
                <a:latin typeface="Times New Roman"/>
                <a:cs typeface="Times New Roman"/>
              </a:rPr>
              <a:t>По архивным документам:</a:t>
            </a:r>
          </a:p>
          <a:p>
            <a:pPr marL="0" indent="0">
              <a:buNone/>
            </a:pPr>
            <a:r>
              <a:rPr lang="ru-RU" sz="1600" dirty="0">
                <a:latin typeface="Times New Roman"/>
                <a:cs typeface="Times New Roman"/>
              </a:rPr>
              <a:t>На защиту варшавского шоссе в 37-м малоярославецком укрепленном районе брошены силы в составе 312 и 53 стрелковых дивизий, 17 танковой бригады, 108 запасного стрелкового полка, 517-го тяжелого гаубичного артиллерийского полка резерва главного командования, 222-го </a:t>
            </a:r>
            <a:r>
              <a:rPr lang="ru-RU" sz="1600" dirty="0" err="1">
                <a:latin typeface="Times New Roman"/>
                <a:cs typeface="Times New Roman"/>
              </a:rPr>
              <a:t>противотакнового</a:t>
            </a:r>
            <a:r>
              <a:rPr lang="ru-RU" sz="1600" dirty="0">
                <a:latin typeface="Times New Roman"/>
                <a:cs typeface="Times New Roman"/>
              </a:rPr>
              <a:t> зенитного полка, формируемых отдельных </a:t>
            </a:r>
            <a:r>
              <a:rPr lang="ru-RU" sz="1600" dirty="0" err="1">
                <a:latin typeface="Times New Roman"/>
                <a:cs typeface="Times New Roman"/>
              </a:rPr>
              <a:t>батальйонов</a:t>
            </a:r>
            <a:r>
              <a:rPr lang="ru-RU" sz="1600" dirty="0">
                <a:latin typeface="Times New Roman"/>
                <a:cs typeface="Times New Roman"/>
              </a:rPr>
              <a:t> из отходящих частей из под </a:t>
            </a:r>
            <a:r>
              <a:rPr lang="ru-RU" sz="1600" dirty="0" err="1">
                <a:latin typeface="Times New Roman"/>
                <a:cs typeface="Times New Roman"/>
              </a:rPr>
              <a:t>брянка</a:t>
            </a:r>
            <a:r>
              <a:rPr lang="ru-RU" sz="1600" dirty="0">
                <a:latin typeface="Times New Roman"/>
                <a:cs typeface="Times New Roman"/>
              </a:rPr>
              <a:t>, Рославля и </a:t>
            </a:r>
            <a:r>
              <a:rPr lang="ru-RU" sz="1600" dirty="0" err="1">
                <a:latin typeface="Times New Roman"/>
                <a:cs typeface="Times New Roman"/>
              </a:rPr>
              <a:t>вязьмы</a:t>
            </a:r>
            <a:r>
              <a:rPr lang="ru-RU" sz="1600" dirty="0">
                <a:latin typeface="Times New Roman"/>
                <a:cs typeface="Times New Roman"/>
              </a:rPr>
              <a:t>.</a:t>
            </a:r>
            <a:r>
              <a:rPr lang="ru-RU" sz="1600" dirty="0">
                <a:latin typeface="Times New Roman"/>
                <a:ea typeface="+mn-lt"/>
                <a:cs typeface="Times New Roman"/>
              </a:rPr>
              <a:t> </a:t>
            </a:r>
            <a:r>
              <a:rPr lang="ru-RU" sz="1600" dirty="0">
                <a:latin typeface="Times New Roman"/>
                <a:ea typeface="+mn-lt"/>
                <a:cs typeface="+mn-lt"/>
              </a:rPr>
              <a:t>Выбор пал в том числе на Подольские артиллерийские, Подольское пехотное и Московское (</a:t>
            </a:r>
            <a:r>
              <a:rPr lang="ru-RU" sz="1600" dirty="0" err="1">
                <a:latin typeface="Times New Roman"/>
                <a:ea typeface="+mn-lt"/>
                <a:cs typeface="+mn-lt"/>
              </a:rPr>
              <a:t>Болшевское</a:t>
            </a:r>
            <a:r>
              <a:rPr lang="ru-RU" sz="1600" dirty="0">
                <a:latin typeface="Times New Roman"/>
                <a:ea typeface="+mn-lt"/>
                <a:cs typeface="+mn-lt"/>
              </a:rPr>
              <a:t>) инженерное училища, располагавшиеся вблизи шоссе. Использование училищ на фронте как обычных полков позволяло сразу получить сравнительно хорошо обученное соединение. Однако при этом армия очень быстро лишалась своей элиты, людей, которые потом могли бы стать хорошими офицерами: курсанты массово погибали в боях как рядовые. Впрочем, похоже, выбора у командования не было — у страны могло не оказаться никакого «потом».</a:t>
            </a:r>
          </a:p>
          <a:p>
            <a:pPr marL="0" indent="0">
              <a:buNone/>
            </a:pPr>
            <a:endParaRPr lang="ru-RU" sz="1600" b="1" dirty="0">
              <a:latin typeface="Times New Roman"/>
              <a:cs typeface="Calibri" panose="020F0502020204030204"/>
            </a:endParaRPr>
          </a:p>
        </p:txBody>
      </p:sp>
    </p:spTree>
    <p:extLst>
      <p:ext uri="{BB962C8B-B14F-4D97-AF65-F5344CB8AC3E}">
        <p14:creationId xmlns:p14="http://schemas.microsoft.com/office/powerpoint/2010/main" val="23612503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9228552E-C8B1-4A80-8448-0787CE0FC70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Рисунок 3" descr="Изображение выглядит как текст, человек, стена, внутренний&#10;&#10;Автоматически созданное описание">
            <a:extLst>
              <a:ext uri="{FF2B5EF4-FFF2-40B4-BE49-F238E27FC236}">
                <a16:creationId xmlns:a16="http://schemas.microsoft.com/office/drawing/2014/main" xmlns="" id="{6694D148-84A4-0FCC-1A45-633F1E4271A9}"/>
              </a:ext>
            </a:extLst>
          </p:cNvPr>
          <p:cNvPicPr>
            <a:picLocks noChangeAspect="1"/>
          </p:cNvPicPr>
          <p:nvPr/>
        </p:nvPicPr>
        <p:blipFill rotWithShape="1">
          <a:blip r:embed="rId2">
            <a:alphaModFix amt="35000"/>
          </a:blip>
          <a:srcRect b="8537"/>
          <a:stretch/>
        </p:blipFill>
        <p:spPr>
          <a:xfrm>
            <a:off x="20" y="10"/>
            <a:ext cx="12191980" cy="6857990"/>
          </a:xfrm>
          <a:prstGeom prst="rect">
            <a:avLst/>
          </a:prstGeom>
        </p:spPr>
      </p:pic>
      <p:sp>
        <p:nvSpPr>
          <p:cNvPr id="3" name="Объект 2">
            <a:extLst>
              <a:ext uri="{FF2B5EF4-FFF2-40B4-BE49-F238E27FC236}">
                <a16:creationId xmlns:a16="http://schemas.microsoft.com/office/drawing/2014/main" xmlns="" id="{8723233B-75CA-7BAB-98E6-D463E95C8F8E}"/>
              </a:ext>
            </a:extLst>
          </p:cNvPr>
          <p:cNvSpPr>
            <a:spLocks noGrp="1"/>
          </p:cNvSpPr>
          <p:nvPr>
            <p:ph idx="1"/>
          </p:nvPr>
        </p:nvSpPr>
        <p:spPr>
          <a:xfrm>
            <a:off x="838200" y="635000"/>
            <a:ext cx="10515600" cy="4351338"/>
          </a:xfrm>
        </p:spPr>
        <p:txBody>
          <a:bodyPr vert="horz" lIns="91440" tIns="45720" rIns="91440" bIns="45720" rtlCol="0" anchor="t">
            <a:noAutofit/>
          </a:bodyPr>
          <a:lstStyle/>
          <a:p>
            <a:pPr marL="0" indent="0" algn="just">
              <a:buNone/>
            </a:pPr>
            <a:r>
              <a:rPr lang="ru-RU" sz="2000" dirty="0">
                <a:solidFill>
                  <a:srgbClr val="FFFFFF"/>
                </a:solidFill>
                <a:latin typeface="Times New Roman"/>
                <a:cs typeface="Calibri"/>
              </a:rPr>
              <a:t>Подольские пехотное и артиллерийское училища были подняты в ружье 5 октября. В качестве рубежа обороны им назначался Малоярославецкий укрепрайон цепочка </a:t>
            </a:r>
            <a:r>
              <a:rPr lang="ru-RU" sz="2000" dirty="0" err="1">
                <a:solidFill>
                  <a:srgbClr val="FFFFFF"/>
                </a:solidFill>
                <a:latin typeface="Times New Roman"/>
                <a:cs typeface="Calibri"/>
              </a:rPr>
              <a:t>ДОТов</a:t>
            </a:r>
            <a:r>
              <a:rPr lang="ru-RU" sz="2000" dirty="0">
                <a:solidFill>
                  <a:srgbClr val="FFFFFF"/>
                </a:solidFill>
                <a:latin typeface="Times New Roman"/>
                <a:cs typeface="Calibri"/>
              </a:rPr>
              <a:t> Можайской линии обороны на подступах к Москве. </a:t>
            </a:r>
            <a:r>
              <a:rPr lang="ru-RU" sz="2000" dirty="0" err="1">
                <a:solidFill>
                  <a:srgbClr val="FFFFFF"/>
                </a:solidFill>
                <a:latin typeface="Times New Roman"/>
                <a:cs typeface="Calibri"/>
              </a:rPr>
              <a:t>ДОТы</a:t>
            </a:r>
            <a:r>
              <a:rPr lang="ru-RU" sz="2000" dirty="0">
                <a:solidFill>
                  <a:srgbClr val="FFFFFF"/>
                </a:solidFill>
                <a:latin typeface="Times New Roman"/>
                <a:cs typeface="Calibri"/>
              </a:rPr>
              <a:t> были не достроены, не замаскированы и не оснащены. Орудия в них курсанты устанавливали сами. Навстречу курсантам шли силы группы армий «Центр», основной ударный кулак которой на этом участке составили 20-я и 19-я танковые дивизии под командованием опытнейшего генерала Отто фон </a:t>
            </a:r>
            <a:r>
              <a:rPr lang="ru-RU" sz="2000" dirty="0" err="1">
                <a:solidFill>
                  <a:srgbClr val="FFFFFF"/>
                </a:solidFill>
                <a:latin typeface="Times New Roman"/>
                <a:cs typeface="Calibri"/>
              </a:rPr>
              <a:t>Кнобельсдорфа</a:t>
            </a:r>
            <a:r>
              <a:rPr lang="ru-RU" sz="2000" dirty="0">
                <a:solidFill>
                  <a:srgbClr val="FFFFFF"/>
                </a:solidFill>
                <a:latin typeface="Times New Roman"/>
                <a:cs typeface="Calibri"/>
              </a:rPr>
              <a:t>, ветерана Польши и Франции, воюющего в СССР с 22 июня. До Москвы оставалось менее 200 километров. Юхнов уже пал, перед Медынью оборону держала 17-я танковая бригада и единственный десантный батальон капитана </a:t>
            </a:r>
            <a:r>
              <a:rPr lang="ru-RU" sz="2000" dirty="0" err="1">
                <a:solidFill>
                  <a:srgbClr val="FFFFFF"/>
                </a:solidFill>
                <a:latin typeface="Times New Roman"/>
                <a:cs typeface="Calibri"/>
              </a:rPr>
              <a:t>Старчака</a:t>
            </a:r>
            <a:r>
              <a:rPr lang="ru-RU" sz="2000" dirty="0">
                <a:solidFill>
                  <a:srgbClr val="FFFFFF"/>
                </a:solidFill>
                <a:latin typeface="Times New Roman"/>
                <a:cs typeface="Calibri"/>
              </a:rPr>
              <a:t>. В этих условиях 3500 командиров, служащих и курсантов из Подольска стали огромной ценностью, тем более, что в бой их вели начальники училищ – генерал-майор Смирнов и полковник </a:t>
            </a:r>
            <a:r>
              <a:rPr lang="ru-RU" sz="2000" dirty="0" err="1">
                <a:solidFill>
                  <a:srgbClr val="FFFFFF"/>
                </a:solidFill>
                <a:latin typeface="Times New Roman"/>
                <a:cs typeface="Calibri"/>
              </a:rPr>
              <a:t>Стрельбицкий</a:t>
            </a:r>
            <a:r>
              <a:rPr lang="ru-RU" sz="2000" dirty="0">
                <a:solidFill>
                  <a:srgbClr val="FFFFFF"/>
                </a:solidFill>
                <a:latin typeface="Times New Roman"/>
                <a:cs typeface="Calibri"/>
              </a:rPr>
              <a:t>. Основным опорным пунктом училищ стало село Ильинское под Малоярославцем. Курсантов перебросили к фронту лишь с имеющейся матчастью, включающей учебные трехдюймовки и сорокопятки. Невзирая на такую оснащенность, начало боев оказалось удачным: авангард курсантов присоединился к защищавшимся в этом районе десантникам с 17-й танковой бригадой, сразу столкнулся с немецкой моторизованной разведкой и оттеснил ее к реке Угре. Бои передового отряда стали завязкой тяжелых сражений. Немцы постоянно напирали, а восполнять потери десантникам и курсантами было неоткуда. 11 октября немцы приступили к штурму Ильинского рубежа. Противник активно применял авиацию и артиллерию, после чего переходил в атаку. Однако все попытки прорыва 11 октября были отбиты курсантами. Ситуация повторилась и на следующий день.</a:t>
            </a:r>
            <a:endParaRPr lang="ru-RU"/>
          </a:p>
        </p:txBody>
      </p:sp>
    </p:spTree>
    <p:extLst>
      <p:ext uri="{BB962C8B-B14F-4D97-AF65-F5344CB8AC3E}">
        <p14:creationId xmlns:p14="http://schemas.microsoft.com/office/powerpoint/2010/main" val="4193782138"/>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xmlns="" id="{23E547B5-89CF-4EC0-96DE-25771AED079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xmlns="" id="{3F0B8CEB-8279-4E5E-A0CE-1FC9F71736F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770782" y="0"/>
            <a:ext cx="7421217"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Рисунок 3" descr="Изображение выглядит как текст&#10;&#10;Автоматически созданное описание">
            <a:extLst>
              <a:ext uri="{FF2B5EF4-FFF2-40B4-BE49-F238E27FC236}">
                <a16:creationId xmlns:a16="http://schemas.microsoft.com/office/drawing/2014/main" xmlns="" id="{2D4593AF-0FD0-CB16-23A3-D5D8F4F7A1F3}"/>
              </a:ext>
            </a:extLst>
          </p:cNvPr>
          <p:cNvPicPr>
            <a:picLocks noChangeAspect="1"/>
          </p:cNvPicPr>
          <p:nvPr/>
        </p:nvPicPr>
        <p:blipFill rotWithShape="1">
          <a:blip r:embed="rId2"/>
          <a:srcRect l="15708" r="8814"/>
          <a:stretch/>
        </p:blipFill>
        <p:spPr>
          <a:xfrm>
            <a:off x="20" y="10"/>
            <a:ext cx="6901711" cy="685799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3" name="Объект 2">
            <a:extLst>
              <a:ext uri="{FF2B5EF4-FFF2-40B4-BE49-F238E27FC236}">
                <a16:creationId xmlns:a16="http://schemas.microsoft.com/office/drawing/2014/main" xmlns="" id="{281C3C44-588F-A86D-7D40-396706647CC8}"/>
              </a:ext>
            </a:extLst>
          </p:cNvPr>
          <p:cNvSpPr>
            <a:spLocks noGrp="1"/>
          </p:cNvSpPr>
          <p:nvPr>
            <p:ph idx="1"/>
          </p:nvPr>
        </p:nvSpPr>
        <p:spPr>
          <a:xfrm>
            <a:off x="7022809" y="289101"/>
            <a:ext cx="4866294" cy="6444617"/>
          </a:xfrm>
        </p:spPr>
        <p:txBody>
          <a:bodyPr vert="horz" lIns="91440" tIns="45720" rIns="91440" bIns="45720" rtlCol="0" anchor="t">
            <a:noAutofit/>
          </a:bodyPr>
          <a:lstStyle/>
          <a:p>
            <a:pPr marL="0" indent="0">
              <a:buNone/>
            </a:pPr>
            <a:r>
              <a:rPr lang="ru-RU" sz="1400" dirty="0">
                <a:latin typeface="Times New Roman"/>
                <a:ea typeface="+mn-lt"/>
                <a:cs typeface="+mn-lt"/>
              </a:rPr>
              <a:t>14 октября </a:t>
            </a:r>
            <a:r>
              <a:rPr lang="ru-RU" sz="1400" dirty="0" err="1">
                <a:latin typeface="Times New Roman"/>
                <a:ea typeface="+mn-lt"/>
                <a:cs typeface="+mn-lt"/>
              </a:rPr>
              <a:t>всвязи</a:t>
            </a:r>
            <a:r>
              <a:rPr lang="ru-RU" sz="1400" dirty="0">
                <a:latin typeface="Times New Roman"/>
                <a:ea typeface="+mn-lt"/>
                <a:cs typeface="+mn-lt"/>
              </a:rPr>
              <a:t> со взятием противником города Боровск на северо-востоке Малоярославца Ставкой главного командования основные силы в составе 53-й стрелковой дивизии, 17-й танковой бригады, тяжелой гаубичной </a:t>
            </a:r>
            <a:r>
              <a:rPr lang="ru-RU" sz="1400" dirty="0" err="1">
                <a:latin typeface="Times New Roman"/>
                <a:ea typeface="+mn-lt"/>
                <a:cs typeface="+mn-lt"/>
              </a:rPr>
              <a:t>артилерии</a:t>
            </a:r>
            <a:r>
              <a:rPr lang="ru-RU" sz="1400" dirty="0">
                <a:latin typeface="Times New Roman"/>
                <a:ea typeface="+mn-lt"/>
                <a:cs typeface="+mn-lt"/>
              </a:rPr>
              <a:t> были срочно сняты с Ильинского рубежа и переброшены под Боровск. Были отведены в тыл два дивизиона «Катюш» и курсанты Московского инженерного училища. Подольские училища, поредевшие в боях, остались оборонять рубеж в одиночестве в условиях </a:t>
            </a:r>
            <a:r>
              <a:rPr lang="ru-RU" sz="1400" dirty="0" err="1">
                <a:latin typeface="Times New Roman"/>
                <a:ea typeface="+mn-lt"/>
                <a:cs typeface="+mn-lt"/>
              </a:rPr>
              <a:t>полуокружения</a:t>
            </a:r>
            <a:r>
              <a:rPr lang="ru-RU" sz="1400" dirty="0">
                <a:latin typeface="Times New Roman"/>
                <a:ea typeface="+mn-lt"/>
                <a:cs typeface="+mn-lt"/>
              </a:rPr>
              <a:t>. 16 октября в тыл курсантам смогла прорваться рота из 15 немецких танков 27-го полка из 19-й танковой дивизии с десантом. Гитлеровцы рассчитывали на хитрость, закрепив на первом танке красный флаг. Но их уловка была раскрыта, и курсантский резерв в жестоком бою разгромил прорвавшегося врага. Подольским курсантам изначально ставилась задача продержаться на рубеже 5 дней, что выглядело, учитывая их оснащенность и отсутствие опыта в реальных боях, практически невозможным заданием. Курсанты продержались двенадцать. Войска вермахта, несмотря на жестокие артиллерийские бомбардировки, массированные налеты авиации и танковые атаки, не смогли сломить их сопротивления. В листовках, которые разбрасывались с немецких самолетов, фашисты склонялись перед стойкостью молодых советских ребят: «Доблестные красные юнкера! Вы мужественно сражались, но теперь ваше сопротивление потеряло смысл. Варшавское шоссе наше почти до самой Москвы. Через день-два мы войдем в нее. Вы настоящие солдаты. Мы уважаем ваш героизм. Переходите на нашу сторону. У нас вы получите дружеский прием, вкусную еду и теплую одежду. Эта листовка будет служить вам пропуском»</a:t>
            </a:r>
            <a:endParaRPr lang="ru-RU" sz="1400">
              <a:latin typeface="Calibri" panose="020F0502020204030204"/>
              <a:ea typeface="+mn-lt"/>
              <a:cs typeface="+mn-lt"/>
            </a:endParaRPr>
          </a:p>
          <a:p>
            <a:endParaRPr lang="ru-RU" sz="1400" dirty="0">
              <a:latin typeface="Times New Roman"/>
              <a:ea typeface="+mn-lt"/>
              <a:cs typeface="+mn-lt"/>
            </a:endParaRPr>
          </a:p>
          <a:p>
            <a:endParaRPr lang="ru-RU" sz="1000">
              <a:latin typeface="Times New Roman"/>
              <a:cs typeface="Calibri"/>
            </a:endParaRPr>
          </a:p>
        </p:txBody>
      </p:sp>
    </p:spTree>
    <p:extLst>
      <p:ext uri="{BB962C8B-B14F-4D97-AF65-F5344CB8AC3E}">
        <p14:creationId xmlns:p14="http://schemas.microsoft.com/office/powerpoint/2010/main" val="24880903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xmlns="" id="{2172A0AC-3DCE-4672-BCAF-28FEF91F602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xmlns="" id="{AE6F1C77-EDC9-4C5F-8C1C-62DD46BDA3C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Рисунок 4" descr="Изображение выглядит как занавеска, человек, внутренний, люди&#10;&#10;Автоматически созданное описание">
            <a:extLst>
              <a:ext uri="{FF2B5EF4-FFF2-40B4-BE49-F238E27FC236}">
                <a16:creationId xmlns:a16="http://schemas.microsoft.com/office/drawing/2014/main" xmlns="" id="{7788131F-98A0-044C-694C-95340FCB571D}"/>
              </a:ext>
            </a:extLst>
          </p:cNvPr>
          <p:cNvPicPr>
            <a:picLocks noChangeAspect="1"/>
          </p:cNvPicPr>
          <p:nvPr/>
        </p:nvPicPr>
        <p:blipFill rotWithShape="1">
          <a:blip r:embed="rId2">
            <a:alphaModFix amt="40000"/>
          </a:blip>
          <a:srcRect r="7586"/>
          <a:stretch/>
        </p:blipFill>
        <p:spPr>
          <a:xfrm>
            <a:off x="20" y="10"/>
            <a:ext cx="8450297" cy="6857990"/>
          </a:xfrm>
          <a:prstGeom prst="rect">
            <a:avLst/>
          </a:prstGeom>
        </p:spPr>
      </p:pic>
      <p:sp>
        <p:nvSpPr>
          <p:cNvPr id="3" name="Объект 2">
            <a:extLst>
              <a:ext uri="{FF2B5EF4-FFF2-40B4-BE49-F238E27FC236}">
                <a16:creationId xmlns:a16="http://schemas.microsoft.com/office/drawing/2014/main" xmlns="" id="{E6CAC08F-D691-92DC-B3F0-A23C0C7CE114}"/>
              </a:ext>
            </a:extLst>
          </p:cNvPr>
          <p:cNvSpPr>
            <a:spLocks noGrp="1"/>
          </p:cNvSpPr>
          <p:nvPr>
            <p:ph idx="1"/>
          </p:nvPr>
        </p:nvSpPr>
        <p:spPr>
          <a:xfrm>
            <a:off x="838200" y="719598"/>
            <a:ext cx="4941089" cy="2885616"/>
          </a:xfrm>
        </p:spPr>
        <p:txBody>
          <a:bodyPr vert="horz" lIns="91440" tIns="45720" rIns="91440" bIns="45720" rtlCol="0" anchor="t">
            <a:noAutofit/>
          </a:bodyPr>
          <a:lstStyle/>
          <a:p>
            <a:pPr marL="0" indent="0">
              <a:buNone/>
            </a:pPr>
            <a:r>
              <a:rPr lang="ru-RU" sz="2400" dirty="0">
                <a:solidFill>
                  <a:srgbClr val="FFFFFF"/>
                </a:solidFill>
                <a:latin typeface="Times New Roman"/>
                <a:ea typeface="+mn-lt"/>
                <a:cs typeface="+mn-lt"/>
              </a:rPr>
              <a:t>Валентина Михайловна Дубинина, общественный советник Москвы и ветеран труда, представитель общественной организации «Трудовая доблесть России» посвятила нас в легендарный подвиг Подольских курсантов. Познакомила нас с книгой "Место силы. Мои Ильинские рубежи.". Всё началось с обычного Урока Мужества, а сейчас это переросло в отдельную историю, связанную с нами и подвигом Подольских курсантов. Мы вдохновились идеей и теперь проводим уроки мужества для подрастающего поколения.</a:t>
            </a:r>
            <a:endParaRPr lang="ru-RU" sz="2400" dirty="0">
              <a:solidFill>
                <a:srgbClr val="FFFFFF"/>
              </a:solidFill>
              <a:latin typeface="Times New Roman"/>
              <a:ea typeface="Calibri"/>
              <a:cs typeface="Calibri"/>
            </a:endParaRPr>
          </a:p>
        </p:txBody>
      </p:sp>
      <p:pic>
        <p:nvPicPr>
          <p:cNvPr id="5" name="Рисунок 5" descr="Изображение выглядит как пол, внутренний, человек, стена&#10;&#10;Автоматически созданное описание">
            <a:extLst>
              <a:ext uri="{FF2B5EF4-FFF2-40B4-BE49-F238E27FC236}">
                <a16:creationId xmlns:a16="http://schemas.microsoft.com/office/drawing/2014/main" xmlns="" id="{DC52A559-93AE-FC29-2867-48F708F807B6}"/>
              </a:ext>
            </a:extLst>
          </p:cNvPr>
          <p:cNvPicPr>
            <a:picLocks noChangeAspect="1"/>
          </p:cNvPicPr>
          <p:nvPr/>
        </p:nvPicPr>
        <p:blipFill rotWithShape="1">
          <a:blip r:embed="rId3"/>
          <a:srcRect t="10682" b="3059"/>
          <a:stretch/>
        </p:blipFill>
        <p:spPr>
          <a:xfrm>
            <a:off x="6225997"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8646140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xmlns="" id="{A169D286-F4D7-4C8B-A6BD-D05384C7F1D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6">
            <a:extLst>
              <a:ext uri="{FF2B5EF4-FFF2-40B4-BE49-F238E27FC236}">
                <a16:creationId xmlns:a16="http://schemas.microsoft.com/office/drawing/2014/main" xmlns="" id="{39E8235E-135E-4261-8F54-2B316E493C4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auto">
          <a:xfrm>
            <a:off x="4142164" y="610728"/>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7">
            <a:extLst>
              <a:ext uri="{FF2B5EF4-FFF2-40B4-BE49-F238E27FC236}">
                <a16:creationId xmlns:a16="http://schemas.microsoft.com/office/drawing/2014/main" xmlns="" id="{D4ED8EC3-4D57-4620-93CE-4E6661F09A3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auto">
          <a:xfrm>
            <a:off x="4144437" y="343079"/>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Shape 20">
            <a:extLst>
              <a:ext uri="{FF2B5EF4-FFF2-40B4-BE49-F238E27FC236}">
                <a16:creationId xmlns:a16="http://schemas.microsoft.com/office/drawing/2014/main" xmlns="" id="{83BCB34A-2F40-4F41-8488-A134C1C155B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045" y="340424"/>
            <a:ext cx="4630139" cy="5265795"/>
          </a:xfrm>
          <a:custGeom>
            <a:avLst/>
            <a:gdLst>
              <a:gd name="connsiteX0" fmla="*/ 0 w 4630139"/>
              <a:gd name="connsiteY0" fmla="*/ 0 h 5265795"/>
              <a:gd name="connsiteX1" fmla="*/ 4630139 w 4630139"/>
              <a:gd name="connsiteY1" fmla="*/ 0 h 5265795"/>
              <a:gd name="connsiteX2" fmla="*/ 4630139 w 4630139"/>
              <a:gd name="connsiteY2" fmla="*/ 5265795 h 5265795"/>
              <a:gd name="connsiteX3" fmla="*/ 0 w 4630139"/>
              <a:gd name="connsiteY3" fmla="*/ 5265795 h 5265795"/>
            </a:gdLst>
            <a:ahLst/>
            <a:cxnLst>
              <a:cxn ang="0">
                <a:pos x="connsiteX0" y="connsiteY0"/>
              </a:cxn>
              <a:cxn ang="0">
                <a:pos x="connsiteX1" y="connsiteY1"/>
              </a:cxn>
              <a:cxn ang="0">
                <a:pos x="connsiteX2" y="connsiteY2"/>
              </a:cxn>
              <a:cxn ang="0">
                <a:pos x="connsiteX3" y="connsiteY3"/>
              </a:cxn>
            </a:cxnLst>
            <a:rect l="l" t="t" r="r" b="b"/>
            <a:pathLst>
              <a:path w="4630139" h="5265795">
                <a:moveTo>
                  <a:pt x="0" y="0"/>
                </a:moveTo>
                <a:lnTo>
                  <a:pt x="4630139" y="0"/>
                </a:lnTo>
                <a:lnTo>
                  <a:pt x="4630139" y="5265795"/>
                </a:lnTo>
                <a:lnTo>
                  <a:pt x="0" y="526579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Рисунок 4" descr="Изображение выглядит как человек, внутренний, стоит, занавеска&#10;&#10;Автоматически созданное описание">
            <a:extLst>
              <a:ext uri="{FF2B5EF4-FFF2-40B4-BE49-F238E27FC236}">
                <a16:creationId xmlns:a16="http://schemas.microsoft.com/office/drawing/2014/main" xmlns="" id="{917ED228-27B6-2AB9-4DD7-643598BCA4E5}"/>
              </a:ext>
            </a:extLst>
          </p:cNvPr>
          <p:cNvPicPr>
            <a:picLocks noGrp="1" noChangeAspect="1"/>
          </p:cNvPicPr>
          <p:nvPr>
            <p:ph idx="1"/>
          </p:nvPr>
        </p:nvPicPr>
        <p:blipFill rotWithShape="1">
          <a:blip r:embed="rId2"/>
          <a:srcRect t="10849" b="8599"/>
          <a:stretch/>
        </p:blipFill>
        <p:spPr>
          <a:xfrm>
            <a:off x="637376" y="1286733"/>
            <a:ext cx="3343202" cy="3387442"/>
          </a:xfrm>
          <a:prstGeom prst="rect">
            <a:avLst/>
          </a:prstGeom>
        </p:spPr>
      </p:pic>
      <p:sp>
        <p:nvSpPr>
          <p:cNvPr id="23" name="Freeform: Shape 22">
            <a:extLst>
              <a:ext uri="{FF2B5EF4-FFF2-40B4-BE49-F238E27FC236}">
                <a16:creationId xmlns:a16="http://schemas.microsoft.com/office/drawing/2014/main" xmlns="" id="{F78382DC-4207-465E-B379-1E16448AA22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901780" y="1071563"/>
            <a:ext cx="7290218" cy="5242298"/>
          </a:xfrm>
          <a:custGeom>
            <a:avLst/>
            <a:gdLst>
              <a:gd name="connsiteX0" fmla="*/ 0 w 7290218"/>
              <a:gd name="connsiteY0" fmla="*/ 0 h 5242298"/>
              <a:gd name="connsiteX1" fmla="*/ 7290218 w 7290218"/>
              <a:gd name="connsiteY1" fmla="*/ 0 h 5242298"/>
              <a:gd name="connsiteX2" fmla="*/ 7290218 w 7290218"/>
              <a:gd name="connsiteY2" fmla="*/ 5242298 h 5242298"/>
              <a:gd name="connsiteX3" fmla="*/ 0 w 7290218"/>
              <a:gd name="connsiteY3" fmla="*/ 5242298 h 5242298"/>
            </a:gdLst>
            <a:ahLst/>
            <a:cxnLst>
              <a:cxn ang="0">
                <a:pos x="connsiteX0" y="connsiteY0"/>
              </a:cxn>
              <a:cxn ang="0">
                <a:pos x="connsiteX1" y="connsiteY1"/>
              </a:cxn>
              <a:cxn ang="0">
                <a:pos x="connsiteX2" y="connsiteY2"/>
              </a:cxn>
              <a:cxn ang="0">
                <a:pos x="connsiteX3" y="connsiteY3"/>
              </a:cxn>
            </a:cxnLst>
            <a:rect l="l" t="t" r="r" b="b"/>
            <a:pathLst>
              <a:path w="7290218" h="5242298">
                <a:moveTo>
                  <a:pt x="0" y="0"/>
                </a:moveTo>
                <a:lnTo>
                  <a:pt x="7290218" y="0"/>
                </a:lnTo>
                <a:lnTo>
                  <a:pt x="7290218" y="5242298"/>
                </a:lnTo>
                <a:lnTo>
                  <a:pt x="0" y="524229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Рисунок 6" descr="Изображение выглядит как человек, стоит, военная форма, группа&#10;&#10;Автоматически созданное описание">
            <a:extLst>
              <a:ext uri="{FF2B5EF4-FFF2-40B4-BE49-F238E27FC236}">
                <a16:creationId xmlns:a16="http://schemas.microsoft.com/office/drawing/2014/main" xmlns="" id="{F7CBC4B7-BC96-9F40-567B-981B96F2540D}"/>
              </a:ext>
            </a:extLst>
          </p:cNvPr>
          <p:cNvPicPr>
            <a:picLocks noChangeAspect="1"/>
          </p:cNvPicPr>
          <p:nvPr/>
        </p:nvPicPr>
        <p:blipFill>
          <a:blip r:embed="rId3"/>
          <a:stretch>
            <a:fillRect/>
          </a:stretch>
        </p:blipFill>
        <p:spPr>
          <a:xfrm>
            <a:off x="5910868" y="1715030"/>
            <a:ext cx="5289482" cy="3967112"/>
          </a:xfrm>
          <a:prstGeom prst="rect">
            <a:avLst/>
          </a:prstGeom>
        </p:spPr>
      </p:pic>
    </p:spTree>
    <p:extLst>
      <p:ext uri="{BB962C8B-B14F-4D97-AF65-F5344CB8AC3E}">
        <p14:creationId xmlns:p14="http://schemas.microsoft.com/office/powerpoint/2010/main" val="3944754321"/>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204</Words>
  <Application>Microsoft Office PowerPoint</Application>
  <PresentationFormat>Произвольный</PresentationFormat>
  <Paragraphs>18</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Тема Office</vt:lpstr>
      <vt:lpstr>Флешбук книги  Бабаковой  Ирины Владимировны "Место силы. Мои Ильинские рубежи"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
  <cp:lastModifiedBy>User</cp:lastModifiedBy>
  <cp:revision>347</cp:revision>
  <dcterms:created xsi:type="dcterms:W3CDTF">2022-05-16T13:10:07Z</dcterms:created>
  <dcterms:modified xsi:type="dcterms:W3CDTF">2022-05-17T05:45:10Z</dcterms:modified>
</cp:coreProperties>
</file>