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1" r:id="rId5"/>
    <p:sldId id="267" r:id="rId6"/>
    <p:sldId id="257" r:id="rId7"/>
    <p:sldId id="258" r:id="rId8"/>
    <p:sldId id="259" r:id="rId9"/>
    <p:sldId id="260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8" d="100"/>
          <a:sy n="78" d="100"/>
        </p:scale>
        <p:origin x="-19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0B7D4-F24F-4F99-A465-B2A1FB897D0F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B595-3D07-4FDD-8703-31FF1020ED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6996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0B7D4-F24F-4F99-A465-B2A1FB897D0F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B595-3D07-4FDD-8703-31FF1020ED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5472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0B7D4-F24F-4F99-A465-B2A1FB897D0F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B595-3D07-4FDD-8703-31FF1020ED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0884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0B7D4-F24F-4F99-A465-B2A1FB897D0F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B595-3D07-4FDD-8703-31FF1020ED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7228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0B7D4-F24F-4F99-A465-B2A1FB897D0F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B595-3D07-4FDD-8703-31FF1020ED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966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0B7D4-F24F-4F99-A465-B2A1FB897D0F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B595-3D07-4FDD-8703-31FF1020ED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3058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0B7D4-F24F-4F99-A465-B2A1FB897D0F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B595-3D07-4FDD-8703-31FF1020ED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769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0B7D4-F24F-4F99-A465-B2A1FB897D0F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B595-3D07-4FDD-8703-31FF1020ED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0491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0B7D4-F24F-4F99-A465-B2A1FB897D0F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B595-3D07-4FDD-8703-31FF1020ED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8546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0B7D4-F24F-4F99-A465-B2A1FB897D0F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B595-3D07-4FDD-8703-31FF1020ED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9988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0B7D4-F24F-4F99-A465-B2A1FB897D0F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B595-3D07-4FDD-8703-31FF1020ED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8299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0B7D4-F24F-4F99-A465-B2A1FB897D0F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595-3D07-4FDD-8703-31FF1020ED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132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6%20&#1085;&#1077;&#1076;&#1077;&#1083;&#1103;\&#1048;&#1089;&#1090;&#1086;&#1082;&#1080;\&#1050;&#1088;&#1072;&#1089;&#1086;&#1090;&#1099;%20&#1056;&#1086;&#1089;&#1089;&#1080;&#1080;%20&#1089;%20&#1074;&#1099;&#1089;&#1086;&#1090;&#1099;%20&#1087;&#1090;&#1080;&#1095;&#1100;&#1077;&#1075;&#1086;%20&#1087;&#1086;&#1083;&#1077;&#1090;&#1072;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6048" y="0"/>
            <a:ext cx="10424160" cy="69407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65518" y="297853"/>
            <a:ext cx="10192993" cy="123205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такое Отечество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76820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Человека, который любит свою Родину и совершает полезные    дела    во   имя   её   процветания,    называют патриотом.</a:t>
            </a:r>
            <a:br>
              <a:rPr lang="ru-RU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Чувство любви к Родине называют патриотизмом.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1869" y="2199437"/>
            <a:ext cx="9328261" cy="4160405"/>
          </a:xfrm>
        </p:spPr>
      </p:pic>
    </p:spTree>
    <p:extLst>
      <p:ext uri="{BB962C8B-B14F-4D97-AF65-F5344CB8AC3E}">
        <p14:creationId xmlns:p14="http://schemas.microsoft.com/office/powerpoint/2010/main" xmlns="" val="4120771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значит любить Родину</a:t>
            </a:r>
            <a:r>
              <a:rPr lang="en-US" sz="32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32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49935" y="1587731"/>
            <a:ext cx="4804756" cy="4563687"/>
          </a:xfrm>
        </p:spPr>
        <p:txBody>
          <a:bodyPr/>
          <a:lstStyle/>
          <a:p>
            <a:r>
              <a:rPr lang="ru-RU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Беречь природу.</a:t>
            </a:r>
          </a:p>
          <a:p>
            <a:r>
              <a:rPr lang="ru-RU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Знать историю края.</a:t>
            </a:r>
          </a:p>
          <a:p>
            <a:r>
              <a:rPr lang="ru-RU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Разумно использовать природные богатства.</a:t>
            </a:r>
          </a:p>
          <a:p>
            <a:r>
              <a:rPr lang="ru-RU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Уважительно относиться к людям.</a:t>
            </a:r>
          </a:p>
          <a:p>
            <a:r>
              <a:rPr lang="ru-RU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Сохранять традиции предков.</a:t>
            </a:r>
          </a:p>
          <a:p>
            <a:r>
              <a:rPr lang="ru-RU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Благоустраивать место жительства.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308" y="1388224"/>
            <a:ext cx="5622175" cy="476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6786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3061" y="947651"/>
            <a:ext cx="5037513" cy="522931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каждого из нас есть родные, предки, которые защищали наше Отечество. </a:t>
            </a:r>
            <a:b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Беспредельная любовь к Родине, к человеку, к народу – вот что рождало подвиги. </a:t>
            </a:r>
            <a:b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победили врагов нашей страны и завещали нам беречь и защищать Родину.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6819" y="1455038"/>
            <a:ext cx="6372909" cy="4214538"/>
          </a:xfrm>
        </p:spPr>
      </p:pic>
    </p:spTree>
    <p:extLst>
      <p:ext uri="{BB962C8B-B14F-4D97-AF65-F5344CB8AC3E}">
        <p14:creationId xmlns:p14="http://schemas.microsoft.com/office/powerpoint/2010/main" xmlns="" val="1833224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6576" y="1010653"/>
            <a:ext cx="4218432" cy="478054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– наша Родина. 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«Родина» и «Отечество» имеют  одно значение.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2095" y="947651"/>
            <a:ext cx="7206097" cy="5152360"/>
          </a:xfrm>
        </p:spPr>
      </p:pic>
    </p:spTree>
    <p:extLst>
      <p:ext uri="{BB962C8B-B14F-4D97-AF65-F5344CB8AC3E}">
        <p14:creationId xmlns:p14="http://schemas.microsoft.com/office/powerpoint/2010/main" xmlns="" val="1810748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7095" y="353568"/>
            <a:ext cx="3741821" cy="5628533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мы зовём её Отечеством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«Отечество» имеет тот же корень, что и слова «Отчизна», «отец». Свою Родину мы зовём Отечеством потому, что здесь живут наши отцы, жили деды и прадеды и будут жить наши дети.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062" y="1395663"/>
            <a:ext cx="7313720" cy="4271211"/>
          </a:xfrm>
        </p:spPr>
      </p:pic>
    </p:spTree>
    <p:extLst>
      <p:ext uri="{BB962C8B-B14F-4D97-AF65-F5344CB8AC3E}">
        <p14:creationId xmlns:p14="http://schemas.microsoft.com/office/powerpoint/2010/main" xmlns="" val="4172328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39703" y="1238461"/>
            <a:ext cx="3589713" cy="4421353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значат для каждого человека Родина, Отечество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страна, в которой он родился, дом, в котором он живёт, природа, которая его окружает.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93" y="860509"/>
            <a:ext cx="6967160" cy="5167311"/>
          </a:xfrm>
        </p:spPr>
      </p:pic>
    </p:spTree>
    <p:extLst>
      <p:ext uri="{BB962C8B-B14F-4D97-AF65-F5344CB8AC3E}">
        <p14:creationId xmlns:p14="http://schemas.microsoft.com/office/powerpoint/2010/main" xmlns="" val="1234293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Красоты России с высоты птичьего полет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87424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2582" y="1265382"/>
            <a:ext cx="3833091" cy="423025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ещё и история нашей страны, нашей Отчизны. 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гордимся ею.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569" y="794328"/>
            <a:ext cx="7094984" cy="532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9365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26400" y="544945"/>
            <a:ext cx="3918711" cy="5590679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– великая, могучая, красивая страна. </a:t>
            </a:r>
            <a:br>
              <a:rPr lang="ru-RU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гордимся её культурой.</a:t>
            </a:r>
          </a:p>
        </p:txBody>
      </p:sp>
      <p:pic>
        <p:nvPicPr>
          <p:cNvPr id="6146" name="Picture 2" descr="https://mundo.pro/sites/default/files/styles/800x800/public/location/saint-petersburg.gif?itok=QMQ2Vx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7685" y="424874"/>
            <a:ext cx="5958896" cy="59588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79501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600" y="637309"/>
            <a:ext cx="4359564" cy="1902692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что мы любим свою Родину</a:t>
            </a:r>
            <a:r>
              <a:rPr 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6422" y="175491"/>
            <a:ext cx="5812754" cy="326967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109" y="3552144"/>
            <a:ext cx="5948217" cy="3112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50182" y="3537527"/>
            <a:ext cx="49506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живут наши родители, наши дедушки и бабушки. </a:t>
            </a:r>
            <a:br>
              <a:rPr lang="ru-RU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 окружают близкие люди.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877358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005291" cy="1205057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 о Родине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7829" y="2099945"/>
            <a:ext cx="10515600" cy="435133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Родины своей ни сил, ни жизни не жалей.</a:t>
            </a:r>
          </a:p>
          <a:p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Краше Родины нет ничего.</a:t>
            </a:r>
          </a:p>
          <a:p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 герой, кто за Родину горой.</a:t>
            </a:r>
          </a:p>
          <a:p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Родина – мать, умей за неё постоять.</a:t>
            </a:r>
          </a:p>
          <a:p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Всякому мила своя родная сторона.</a:t>
            </a:r>
          </a:p>
          <a:p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 не только сыном своего отца, но и сыном своего народа.</a:t>
            </a:r>
          </a:p>
          <a:p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Чужой земли не хотим, а своей не отдадим.</a:t>
            </a:r>
          </a:p>
        </p:txBody>
      </p:sp>
    </p:spTree>
    <p:extLst>
      <p:ext uri="{BB962C8B-B14F-4D97-AF65-F5344CB8AC3E}">
        <p14:creationId xmlns:p14="http://schemas.microsoft.com/office/powerpoint/2010/main" xmlns="" val="10428978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157</Words>
  <Application>Microsoft Office PowerPoint</Application>
  <PresentationFormat>Произвольный</PresentationFormat>
  <Paragraphs>25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Что такое Отечество?</vt:lpstr>
      <vt:lpstr> Россия – наша Родина.  Слова «Родина» и «Отечество» имеют  одно значение.</vt:lpstr>
      <vt:lpstr>Почему мы зовём её Отечеством?  Слово «Отечество» имеет тот же корень, что и слова «Отчизна», «отец». Свою Родину мы зовём Отечеством потому, что здесь живут наши отцы, жили деды и прадеды и будут жить наши дети.</vt:lpstr>
      <vt:lpstr>Что значат для каждого человека Родина, Отечество?  Это страна, в которой он родился, дом, в котором он живёт, природа, которая его окружает.</vt:lpstr>
      <vt:lpstr>Слайд 5</vt:lpstr>
      <vt:lpstr>Это ещё и история нашей страны, нашей Отчизны.  Мы гордимся ею.</vt:lpstr>
      <vt:lpstr>Россия – великая, могучая, красивая страна.   Мы гордимся её культурой.</vt:lpstr>
      <vt:lpstr>  За что мы любим свою Родину?  </vt:lpstr>
      <vt:lpstr>Пословицы о Родине</vt:lpstr>
      <vt:lpstr> Человека, который любит свою Родину и совершает полезные    дела    во   имя   её   процветания,    называют патриотом.  Чувство любви к Родине называют патриотизмом.</vt:lpstr>
      <vt:lpstr>Что значит любить Родину?   </vt:lpstr>
      <vt:lpstr>У каждого из нас есть родные, предки, которые защищали наше Отечество.  Беспредельная любовь к Родине, к человеку, к народу – вот что рождало подвиги.  Они победили врагов нашей страны и завещали нам беречь и защищать Родину.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 Отчизна?</dc:title>
  <dc:creator>Виктория Юрьевна Куржий</dc:creator>
  <cp:lastModifiedBy>к111</cp:lastModifiedBy>
  <cp:revision>29</cp:revision>
  <dcterms:created xsi:type="dcterms:W3CDTF">2020-01-20T14:28:04Z</dcterms:created>
  <dcterms:modified xsi:type="dcterms:W3CDTF">2021-09-28T05:03:26Z</dcterms:modified>
</cp:coreProperties>
</file>