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ABF79-6A21-4B7D-A785-137D134D0517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E104A-F5FF-437B-9D48-9AB4A9D114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404664"/>
            <a:ext cx="9252520" cy="607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33483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20689"/>
            <a:ext cx="9468544" cy="526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1"/>
            <a:ext cx="9144000" cy="5109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19" y="692696"/>
            <a:ext cx="9252519" cy="5214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144000" cy="550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356107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144000" cy="5129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764704"/>
            <a:ext cx="9468544" cy="5328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692696"/>
            <a:ext cx="9492789" cy="535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0" cy="58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692696"/>
            <a:ext cx="9610703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228848" cy="51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68" y="836712"/>
            <a:ext cx="9149568" cy="512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764704"/>
            <a:ext cx="9487681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692696"/>
            <a:ext cx="9817324" cy="5475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594355" cy="542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Экран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knn-note69</cp:lastModifiedBy>
  <cp:revision>7</cp:revision>
  <dcterms:created xsi:type="dcterms:W3CDTF">2021-04-17T16:47:08Z</dcterms:created>
  <dcterms:modified xsi:type="dcterms:W3CDTF">2022-05-17T11:20:49Z</dcterms:modified>
</cp:coreProperties>
</file>