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81" r:id="rId2"/>
    <p:sldId id="256" r:id="rId3"/>
    <p:sldId id="257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23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0843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4925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87500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305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51688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95331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31879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25337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2219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96352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8397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8666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ebgreenland.com/uploads/photo_articles/sDkrfZ3dz.jpg" TargetMode="External"/><Relationship Id="rId3" Type="http://schemas.openxmlformats.org/officeDocument/2006/relationships/image" Target="../media/image11.jpeg"/><Relationship Id="rId7" Type="http://schemas.openxmlformats.org/officeDocument/2006/relationships/image" Target="../media/image13.jpeg"/><Relationship Id="rId2" Type="http://schemas.openxmlformats.org/officeDocument/2006/relationships/hyperlink" Target="http://webgreenland.com/uploads/photo_articles/s5G6bnydd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ebgreenland.com/uploads/photo_articles/saDd5n4b5.jpg" TargetMode="External"/><Relationship Id="rId5" Type="http://schemas.openxmlformats.org/officeDocument/2006/relationships/image" Target="../media/image12.jpeg"/><Relationship Id="rId4" Type="http://schemas.openxmlformats.org/officeDocument/2006/relationships/hyperlink" Target="http://webgreenland.com/uploads/photo_articles/s5hE7YGft.jpg" TargetMode="External"/><Relationship Id="rId9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4727" y="1196752"/>
            <a:ext cx="8229600" cy="2232248"/>
          </a:xfrm>
        </p:spPr>
        <p:txBody>
          <a:bodyPr>
            <a:prstTxWarp prst="textCurveDown">
              <a:avLst>
                <a:gd name="adj" fmla="val 41666"/>
              </a:avLst>
            </a:prstTxWarp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ЖИВОТНЫЕ МОРЕЙ </a:t>
            </a:r>
            <a:b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 ОКЕАНОВ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30" name="AutoShape 6" descr="Остров пенсионеров Фоны для презентаци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192014" y="173831"/>
            <a:ext cx="7924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МБДОУ Сухобезводнинский детский сад «Звездочка»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531892" y="4331957"/>
            <a:ext cx="360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П</a:t>
            </a:r>
            <a:r>
              <a:rPr lang="ru-RU" sz="2400" b="1" dirty="0" smtClean="0"/>
              <a:t>одготовила: воспитатель Кощеева Н.В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Самая быстрая рыба в мире? фото Самая быстрая рыба планеты Земля. Какая рыба самая быстрая?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548680"/>
            <a:ext cx="9144000" cy="6309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188640"/>
            <a:ext cx="3240360" cy="418058"/>
          </a:xfrm>
        </p:spPr>
        <p:txBody>
          <a:bodyPr>
            <a:noAutofit/>
          </a:bodyPr>
          <a:lstStyle/>
          <a:p>
            <a:r>
              <a:rPr lang="ru-RU" sz="36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 Antiqua" pitchFamily="18" charset="0"/>
              </a:rPr>
              <a:t>РЫБА - МЕЧ</a:t>
            </a:r>
            <a:endParaRPr lang="ru-RU" sz="3600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40" name="Picture 12" descr="Метки для морских черепах &quot; Миграция животных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28647" y="188640"/>
            <a:ext cx="4515353" cy="3356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4" name="Picture 6" descr="Поиск картинок на тему &quot;море&quot; - Море ВариантМебель.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4644008" cy="34926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476672"/>
          </a:xfrm>
        </p:spPr>
        <p:txBody>
          <a:bodyPr>
            <a:noAutofit/>
          </a:bodyPr>
          <a:lstStyle/>
          <a:p>
            <a:r>
              <a:rPr lang="ru-RU" sz="36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 Antiqua" pitchFamily="18" charset="0"/>
              </a:rPr>
              <a:t>МОРСКАЯ ЧЕРЕПАХА</a:t>
            </a:r>
            <a:endParaRPr lang="ru-RU" sz="3600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22530" name="Picture 2" descr="Все развлечения на dileo.ru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3356992"/>
            <a:ext cx="4841818" cy="3501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8" name="Picture 10" descr="Просмотр альбома - Perevozchik * Форум Винского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737285" y="3429000"/>
            <a:ext cx="4406714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64704"/>
          </a:xfrm>
        </p:spPr>
        <p:txBody>
          <a:bodyPr>
            <a:normAutofit/>
          </a:bodyPr>
          <a:lstStyle/>
          <a:p>
            <a:r>
              <a:rPr lang="ru-RU" sz="36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 Antiqua" pitchFamily="18" charset="0"/>
              </a:rPr>
              <a:t>ОСЬМИНОГ</a:t>
            </a:r>
            <a:endParaRPr lang="ru-RU" sz="3600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25602" name="Picture 2" descr="Goatfishes изображений, стоковых фотографий и иллюстраций Bigstock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057" y="764705"/>
            <a:ext cx="9139943" cy="6093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576064"/>
          </a:xfrm>
        </p:spPr>
        <p:txBody>
          <a:bodyPr>
            <a:noAutofit/>
          </a:bodyPr>
          <a:lstStyle/>
          <a:p>
            <a:r>
              <a:rPr lang="ru-RU" sz="36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 Antiqua" pitchFamily="18" charset="0"/>
              </a:rPr>
              <a:t>КАЛЬМАР</a:t>
            </a:r>
            <a:endParaRPr lang="ru-RU" sz="3600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26628" name="Picture 4" descr="Сверхбыстрые летающие кальмары Живая Планета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052736"/>
            <a:ext cx="9164652" cy="5805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6" name="Picture 8" descr="Секретные фото весенней коллекции - Ярмарка Мастеров - ручна…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99992" y="476672"/>
            <a:ext cx="4427984" cy="31996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4" name="Picture 6" descr="немного о кораллах. - Блог Максим на 24open.ru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179512" y="476672"/>
            <a:ext cx="4284984" cy="32401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778098"/>
          </a:xfrm>
        </p:spPr>
        <p:txBody>
          <a:bodyPr>
            <a:normAutofit/>
          </a:bodyPr>
          <a:lstStyle/>
          <a:p>
            <a:r>
              <a:rPr lang="ru-RU" sz="36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 Antiqua" pitchFamily="18" charset="0"/>
              </a:rPr>
              <a:t>КОРАЛЛ</a:t>
            </a:r>
            <a:endParaRPr lang="ru-RU" sz="3600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27650" name="Picture 2" descr="Cnidarians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3591016"/>
            <a:ext cx="4607497" cy="3266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2" name="Picture 4" descr="Коралловый город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644008" y="3645024"/>
            <a:ext cx="4499992" cy="3212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648072"/>
          </a:xfrm>
        </p:spPr>
        <p:txBody>
          <a:bodyPr>
            <a:normAutofit/>
          </a:bodyPr>
          <a:lstStyle/>
          <a:p>
            <a:r>
              <a:rPr lang="ru-RU" sz="36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 Antiqua" pitchFamily="18" charset="0"/>
              </a:rPr>
              <a:t>МОРСКОЙ ЕЖ</a:t>
            </a:r>
            <a:endParaRPr lang="ru-RU" sz="3600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29698" name="Picture 2" descr="Морские ежи- обитатели морских глубин - Светлана Анатольевна Звёздочкина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3789040"/>
            <a:ext cx="4644009" cy="30689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700" name="Picture 4" descr="21.12.2012 - Эх. - Самые долгоживущие животные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0" y="3789040"/>
            <a:ext cx="4572001" cy="3068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702" name="Picture 6" descr="морские беспозвоночные морские ежи Иглоподушечный морской еж фото, характеристики, описание, для аквариума, Fire urchin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99992" y="620688"/>
            <a:ext cx="4644008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704" name="Picture 8" descr="Следуй своей мечте, и вселенная откроет тебе двери там, где были только стены. Ошо - Морской еж: &quot;Дикобраз&quot; с тысячью игл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620688"/>
            <a:ext cx="4499992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underwater life Starfish Mediterranean Sea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512" y="0"/>
            <a:ext cx="8748464" cy="36180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562074"/>
          </a:xfrm>
        </p:spPr>
        <p:txBody>
          <a:bodyPr>
            <a:noAutofit/>
          </a:bodyPr>
          <a:lstStyle/>
          <a:p>
            <a:r>
              <a:rPr lang="ru-RU" sz="36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 Antiqua" pitchFamily="18" charset="0"/>
              </a:rPr>
              <a:t>МОРСКАЯ ЗВЕЗДА</a:t>
            </a:r>
            <a:endParaRPr lang="ru-RU" sz="3600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1026" name="Picture 2" descr="шубина: живая морская звезда где купить уход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3573016"/>
            <a:ext cx="4668011" cy="3284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Морские звёзды(22 фото) - Развлекательный портал Pervik66.ru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44008" y="3573016"/>
            <a:ext cx="4499991" cy="3284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5615608" y="908720"/>
            <a:ext cx="352839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На дне морском звезда лежит,</a:t>
            </a:r>
            <a:b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</a:br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Не двигаясь – наверно, спит.</a:t>
            </a:r>
            <a:b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</a:br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Пять ручек у звезды той есть –</a:t>
            </a:r>
            <a:b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</a:br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Звезда руками может есть.</a:t>
            </a:r>
            <a:b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</a:br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И для неё рачок, креветка –</a:t>
            </a:r>
            <a:b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</a:br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Как будто для ребят конфетка!</a:t>
            </a:r>
            <a:endParaRPr lang="ru-RU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 descr="1280x1024 краб, песок, пляж, море картинки на рабочий стол обои фото скачать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65886" y="1628800"/>
            <a:ext cx="4578114" cy="3140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36096" y="260648"/>
            <a:ext cx="2808312" cy="850106"/>
          </a:xfrm>
        </p:spPr>
        <p:txBody>
          <a:bodyPr>
            <a:normAutofit/>
          </a:bodyPr>
          <a:lstStyle/>
          <a:p>
            <a:r>
              <a:rPr lang="ru-RU" sz="36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 Antiqua" pitchFamily="18" charset="0"/>
              </a:rPr>
              <a:t>КРАБ</a:t>
            </a:r>
            <a:endParaRPr lang="ru-RU" sz="3600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30722" name="Picture 2" descr="Росрыболовство - Архив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3320988"/>
            <a:ext cx="4716016" cy="35370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26" name="Picture 6" descr="Крабы Баренцева моря - Картинка 16243/1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92848"/>
            <a:ext cx="4676851" cy="31201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8" name="Picture 12" descr="интересные факты Форум города Армавир. Объявления, Вакансии, Новости и многое другое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4670598" cy="3356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702" name="Picture 6" descr="Морской конек - Детские картинки животных - 900 презентаций для детей - Развивающие игры детям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4679504" y="0"/>
            <a:ext cx="4464496" cy="3501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5616624" cy="692696"/>
          </a:xfrm>
        </p:spPr>
        <p:txBody>
          <a:bodyPr>
            <a:normAutofit/>
          </a:bodyPr>
          <a:lstStyle/>
          <a:p>
            <a:r>
              <a:rPr lang="ru-RU" sz="36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 Antiqua" pitchFamily="18" charset="0"/>
              </a:rPr>
              <a:t>МОРСКОЙ КОНЁК</a:t>
            </a:r>
            <a:endParaRPr lang="ru-RU" sz="3600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29700" name="Picture 4" descr="Лучшие фотографии 2012 года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flipH="1">
            <a:off x="0" y="3284984"/>
            <a:ext cx="4914086" cy="3573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710" name="Picture 14" descr="Гороскопчик. Косметика Грин Мама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508104" y="2729541"/>
            <a:ext cx="3096344" cy="41284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Крылатка, рыба-лев, рыба-зебра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3429000"/>
            <a:ext cx="4764022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50" name="Picture 6" descr="1440x900 рыба лев, дно, крылатка, море, Океан, песок, рыбка-дракон обои на рабочий стол 5525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4572000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48" name="Picture 4" descr="Фотография Чёрная крылатка из раздела подводный мир 4299061 - фото.сайт - Photosight.ru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75989" y="0"/>
            <a:ext cx="4668011" cy="3501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5776" y="0"/>
            <a:ext cx="3600400" cy="634082"/>
          </a:xfrm>
        </p:spPr>
        <p:txBody>
          <a:bodyPr>
            <a:noAutofit/>
          </a:bodyPr>
          <a:lstStyle/>
          <a:p>
            <a:r>
              <a:rPr lang="ru-RU" sz="36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 Antiqua" pitchFamily="18" charset="0"/>
              </a:rPr>
              <a:t>КРЫЛАТКА</a:t>
            </a:r>
            <a:endParaRPr lang="ru-RU" sz="3600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31752" name="Picture 8" descr="http://img-fotki.yandex.ru/get/3204/abc711.2/0_18c11_3bed931b_XL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728231" y="3501008"/>
            <a:ext cx="4415770" cy="3356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1754" name="AutoShape 10" descr="Победители конкурса подводной фотографии. Обсуждение на Live…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56" name="AutoShape 12" descr="Победители конкурса подводной фотографии. Обсуждение на Live…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58" name="AutoShape 14" descr="Победители конкурса подводной фотографии. Обсуждение на Live…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s319729.vk.me/v319729694/5779/ERszNn2PNII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15799"/>
            <a:ext cx="9144000" cy="713295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5516" y="476672"/>
            <a:ext cx="8712968" cy="864096"/>
          </a:xfrm>
        </p:spPr>
        <p:txBody>
          <a:bodyPr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l"/>
            <a:r>
              <a:rPr lang="ru-RU" sz="1400" b="0" cap="none" spc="15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Book Antiqua" pitchFamily="18" charset="0"/>
              </a:rPr>
              <a:t>Если взглянуть на нашу землю из космоса, то мы увидим, что это совсем не земля, а вода- Мировой океан.  </a:t>
            </a:r>
            <a:br>
              <a:rPr lang="ru-RU" sz="1400" b="0" cap="none" spc="15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Book Antiqua" pitchFamily="18" charset="0"/>
              </a:rPr>
            </a:br>
            <a:r>
              <a:rPr lang="ru-RU" sz="1400" b="0" cap="none" spc="15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Book Antiqua" pitchFamily="18" charset="0"/>
              </a:rPr>
              <a:t>Мировой океан состоит из четырех водных гигантов: кроме самого большого – Тихого, есть еще Атлантический, Индийский и Северный Ледовитый. Так что правильнее было бы назвать нашу планету не Землей, а Океаном.   Жизнь на нашей планете началась не на </a:t>
            </a:r>
            <a:r>
              <a:rPr lang="ru-RU" sz="1400" cap="none" spc="15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Book Antiqua" pitchFamily="18" charset="0"/>
              </a:rPr>
              <a:t>суше, а в </a:t>
            </a:r>
            <a:r>
              <a:rPr lang="ru-RU" sz="1400" b="0" cap="none" spc="15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Book Antiqua" pitchFamily="18" charset="0"/>
              </a:rPr>
              <a:t>океане</a:t>
            </a:r>
            <a:endParaRPr lang="ru-RU" sz="1400" b="0" cap="none" spc="15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6453336"/>
            <a:ext cx="4717032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1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Океан – это всё водное пространство Земли. </a:t>
            </a:r>
          </a:p>
          <a:p>
            <a:r>
              <a:rPr lang="ru-RU" sz="1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Океан окружает острова и материки</a:t>
            </a:r>
            <a:endParaRPr lang="ru-RU" sz="1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4" descr="На Таиланд надвигается новое нашествие медуз - Рамблер-Новости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3635896" cy="33457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9832" y="188640"/>
            <a:ext cx="3024336" cy="634082"/>
          </a:xfrm>
        </p:spPr>
        <p:txBody>
          <a:bodyPr>
            <a:noAutofit/>
          </a:bodyPr>
          <a:lstStyle/>
          <a:p>
            <a:r>
              <a:rPr lang="ru-RU" sz="36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 Antiqua" pitchFamily="18" charset="0"/>
              </a:rPr>
              <a:t>МЕДУЗА</a:t>
            </a:r>
            <a:endParaRPr lang="ru-RU" sz="3600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32770" name="Picture 2" descr="Медузы - Деликатесы - Каталог статей - Кулинарные рецепты доступные всем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0" y="3582144"/>
            <a:ext cx="3348880" cy="32758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774" name="Picture 6" descr="Сын певицы Валерии оказался в центре грандиозного скандала Светлячки и медузы помогут понять причины бесплодия Как научить папу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435080" y="0"/>
            <a:ext cx="3708920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778" name="Picture 10" descr="Интересные факты из жизни медуз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771800" y="2039670"/>
            <a:ext cx="3600198" cy="25414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776" name="Picture 8" descr="Форум Точек.нет - общение без границ ! Медузы)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972609" y="4077072"/>
            <a:ext cx="4171391" cy="27809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1052736"/>
            <a:ext cx="3384376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latin typeface="Book Antiqua" pitchFamily="18" charset="0"/>
              </a:rPr>
              <a:t>В буйном море-океане </a:t>
            </a:r>
            <a:br>
              <a:rPr lang="ru-RU" sz="2000" dirty="0" smtClean="0">
                <a:latin typeface="Book Antiqua" pitchFamily="18" charset="0"/>
              </a:rPr>
            </a:br>
            <a:r>
              <a:rPr lang="ru-RU" sz="2000" dirty="0" smtClean="0">
                <a:latin typeface="Book Antiqua" pitchFamily="18" charset="0"/>
              </a:rPr>
              <a:t>Рыба страшная живёт. </a:t>
            </a:r>
          </a:p>
          <a:p>
            <a:r>
              <a:rPr lang="ru-RU" sz="2000" dirty="0" smtClean="0">
                <a:latin typeface="Book Antiqua" pitchFamily="18" charset="0"/>
              </a:rPr>
              <a:t> У неё большой живот, </a:t>
            </a:r>
            <a:br>
              <a:rPr lang="ru-RU" sz="2000" dirty="0" smtClean="0">
                <a:latin typeface="Book Antiqua" pitchFamily="18" charset="0"/>
              </a:rPr>
            </a:br>
            <a:r>
              <a:rPr lang="ru-RU" sz="2000" dirty="0" smtClean="0">
                <a:latin typeface="Book Antiqua" pitchFamily="18" charset="0"/>
              </a:rPr>
              <a:t>Пасть с ужасными зубами.</a:t>
            </a:r>
            <a:endParaRPr lang="ru-RU" sz="2000" dirty="0">
              <a:latin typeface="Book Antiqu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3068960"/>
            <a:ext cx="3312368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latin typeface="Book Antiqua" pitchFamily="18" charset="0"/>
              </a:rPr>
              <a:t>Через море-океан </a:t>
            </a:r>
            <a:br>
              <a:rPr lang="ru-RU" sz="2000" dirty="0" smtClean="0">
                <a:latin typeface="Book Antiqua" pitchFamily="18" charset="0"/>
              </a:rPr>
            </a:br>
            <a:r>
              <a:rPr lang="ru-RU" sz="2000" dirty="0" smtClean="0">
                <a:latin typeface="Book Antiqua" pitchFamily="18" charset="0"/>
              </a:rPr>
              <a:t>Плывёт чудо-великан. </a:t>
            </a:r>
            <a:br>
              <a:rPr lang="ru-RU" sz="2000" dirty="0" smtClean="0">
                <a:latin typeface="Book Antiqua" pitchFamily="18" charset="0"/>
              </a:rPr>
            </a:br>
            <a:r>
              <a:rPr lang="ru-RU" sz="2000" dirty="0" smtClean="0">
                <a:latin typeface="Book Antiqua" pitchFamily="18" charset="0"/>
              </a:rPr>
              <a:t>На спине его есть кран: </a:t>
            </a:r>
            <a:br>
              <a:rPr lang="ru-RU" sz="2000" dirty="0" smtClean="0">
                <a:latin typeface="Book Antiqua" pitchFamily="18" charset="0"/>
              </a:rPr>
            </a:br>
            <a:r>
              <a:rPr lang="ru-RU" sz="2000" dirty="0" smtClean="0">
                <a:latin typeface="Book Antiqua" pitchFamily="18" charset="0"/>
              </a:rPr>
              <a:t>Из него бежит фонтан</a:t>
            </a:r>
            <a:endParaRPr lang="ru-RU" sz="2000" dirty="0">
              <a:latin typeface="Book Antiqua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8229600" cy="490066"/>
          </a:xfrm>
        </p:spPr>
        <p:txBody>
          <a:bodyPr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3600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Отгадайте загадки</a:t>
            </a:r>
            <a:endParaRPr lang="ru-RU" sz="3600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46084" name="Picture 4" descr="4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72200" y="332656"/>
            <a:ext cx="2592288" cy="1928016"/>
          </a:xfrm>
          <a:prstGeom prst="rect">
            <a:avLst/>
          </a:prstGeom>
          <a:noFill/>
        </p:spPr>
      </p:pic>
      <p:pic>
        <p:nvPicPr>
          <p:cNvPr id="46086" name="Picture 6" descr="Блог.ру - merlinwebdesign - Морские обитатели- gif анимашки#…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99992" y="1988840"/>
            <a:ext cx="3386775" cy="2504307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95536" y="5301208"/>
            <a:ext cx="3456384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latin typeface="Book Antiqua" pitchFamily="18" charset="0"/>
              </a:rPr>
              <a:t>Настоящий он циркач —</a:t>
            </a:r>
          </a:p>
          <a:p>
            <a:r>
              <a:rPr lang="ru-RU" sz="2000" dirty="0" smtClean="0">
                <a:latin typeface="Book Antiqua" pitchFamily="18" charset="0"/>
              </a:rPr>
              <a:t>Носом отбивает мяч.</a:t>
            </a:r>
          </a:p>
          <a:p>
            <a:r>
              <a:rPr lang="ru-RU" sz="2000" dirty="0" smtClean="0">
                <a:latin typeface="Book Antiqua" pitchFamily="18" charset="0"/>
              </a:rPr>
              <a:t>Знают и француз, и финн:</a:t>
            </a:r>
          </a:p>
          <a:p>
            <a:r>
              <a:rPr lang="ru-RU" sz="2000" dirty="0" smtClean="0">
                <a:latin typeface="Book Antiqua" pitchFamily="18" charset="0"/>
              </a:rPr>
              <a:t>Любит поиграть... </a:t>
            </a:r>
            <a:endParaRPr lang="ru-RU" sz="2000" dirty="0">
              <a:latin typeface="Book Antiqua" pitchFamily="18" charset="0"/>
            </a:endParaRPr>
          </a:p>
        </p:txBody>
      </p:sp>
      <p:pic>
        <p:nvPicPr>
          <p:cNvPr id="46088" name="Picture 8" descr="Летающие, прыгающие, бегающие, ползающие, плавающие анимашки…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623720" y="4627664"/>
            <a:ext cx="2520280" cy="22303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30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8" name="Picture 4" descr="мультяшные иконки. Обсуждение на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07696" y="4121696"/>
            <a:ext cx="2736304" cy="2736304"/>
          </a:xfrm>
          <a:prstGeom prst="rect">
            <a:avLst/>
          </a:prstGeom>
          <a:noFill/>
        </p:spPr>
      </p:pic>
      <p:pic>
        <p:nvPicPr>
          <p:cNvPr id="47110" name="Picture 6" descr="Медуза - Картинка 559/1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24128" y="260648"/>
            <a:ext cx="2016224" cy="20118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7112" name="Picture 8" descr="Морские обитатели :: Веселые детские картинки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72000" y="2348880"/>
            <a:ext cx="1584176" cy="2665231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95536" y="2636912"/>
            <a:ext cx="3528392" cy="163121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latin typeface="Book Antiqua" pitchFamily="18" charset="0"/>
              </a:rPr>
              <a:t>На лошадку так похожа,</a:t>
            </a:r>
          </a:p>
          <a:p>
            <a:r>
              <a:rPr lang="ru-RU" sz="2000" dirty="0" smtClean="0">
                <a:latin typeface="Book Antiqua" pitchFamily="18" charset="0"/>
              </a:rPr>
              <a:t>А живет-то в море тоже.</a:t>
            </a:r>
          </a:p>
          <a:p>
            <a:r>
              <a:rPr lang="ru-RU" sz="2000" dirty="0" smtClean="0">
                <a:latin typeface="Book Antiqua" pitchFamily="18" charset="0"/>
              </a:rPr>
              <a:t>Вот так рыбка! </a:t>
            </a:r>
          </a:p>
          <a:p>
            <a:r>
              <a:rPr lang="ru-RU" sz="2000" dirty="0" smtClean="0">
                <a:latin typeface="Book Antiqua" pitchFamily="18" charset="0"/>
              </a:rPr>
              <a:t>Скок да скок —</a:t>
            </a:r>
          </a:p>
          <a:p>
            <a:r>
              <a:rPr lang="ru-RU" sz="2000" dirty="0" smtClean="0">
                <a:latin typeface="Book Antiqua" pitchFamily="18" charset="0"/>
              </a:rPr>
              <a:t>Прыгает морской...</a:t>
            </a:r>
            <a:endParaRPr lang="ru-RU" sz="2000" dirty="0">
              <a:latin typeface="Book Antiqua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5536" y="5013176"/>
            <a:ext cx="4032448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latin typeface="Book Antiqua" pitchFamily="18" charset="0"/>
              </a:rPr>
              <a:t>Из иглокожих, но красиво</a:t>
            </a:r>
            <a:br>
              <a:rPr lang="ru-RU" sz="2000" dirty="0" smtClean="0">
                <a:latin typeface="Book Antiqua" pitchFamily="18" charset="0"/>
              </a:rPr>
            </a:br>
            <a:r>
              <a:rPr lang="ru-RU" sz="2000" dirty="0" smtClean="0">
                <a:latin typeface="Book Antiqua" pitchFamily="18" charset="0"/>
              </a:rPr>
              <a:t>В морской пучине это диво.</a:t>
            </a:r>
            <a:br>
              <a:rPr lang="ru-RU" sz="2000" dirty="0" smtClean="0">
                <a:latin typeface="Book Antiqua" pitchFamily="18" charset="0"/>
              </a:rPr>
            </a:br>
            <a:r>
              <a:rPr lang="ru-RU" sz="2000" dirty="0" smtClean="0">
                <a:latin typeface="Book Antiqua" pitchFamily="18" charset="0"/>
              </a:rPr>
              <a:t>Пять рук обычно  -  пять лучей!</a:t>
            </a:r>
            <a:br>
              <a:rPr lang="ru-RU" sz="2000" dirty="0" smtClean="0">
                <a:latin typeface="Book Antiqua" pitchFamily="18" charset="0"/>
              </a:rPr>
            </a:br>
            <a:r>
              <a:rPr lang="ru-RU" sz="2000" dirty="0" smtClean="0">
                <a:latin typeface="Book Antiqua" pitchFamily="18" charset="0"/>
              </a:rPr>
              <a:t>Бывает хищной. Образ чей?</a:t>
            </a:r>
            <a:endParaRPr lang="ru-RU" sz="2000" dirty="0">
              <a:latin typeface="Book Antiqua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5536" y="332656"/>
            <a:ext cx="3600400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latin typeface="Book Antiqua" pitchFamily="18" charset="0"/>
              </a:rPr>
              <a:t>Для нее волна – качели,</a:t>
            </a:r>
          </a:p>
          <a:p>
            <a:r>
              <a:rPr lang="ru-RU" sz="2000" dirty="0" smtClean="0">
                <a:latin typeface="Book Antiqua" pitchFamily="18" charset="0"/>
              </a:rPr>
              <a:t> и плывет она без цели</a:t>
            </a:r>
          </a:p>
          <a:p>
            <a:r>
              <a:rPr lang="ru-RU" sz="2000" dirty="0" smtClean="0">
                <a:latin typeface="Book Antiqua" pitchFamily="18" charset="0"/>
              </a:rPr>
              <a:t>Ниоткуда в никуда, </a:t>
            </a:r>
          </a:p>
          <a:p>
            <a:r>
              <a:rPr lang="ru-RU" sz="2000" dirty="0" smtClean="0">
                <a:latin typeface="Book Antiqua" pitchFamily="18" charset="0"/>
              </a:rPr>
              <a:t>вся прозрачна, как вода.</a:t>
            </a:r>
            <a:endParaRPr lang="ru-RU" sz="2000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30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5536" y="476672"/>
            <a:ext cx="4176464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latin typeface="Book Antiqua" pitchFamily="18" charset="0"/>
              </a:rPr>
              <a:t>В родстве с акулой состоит,</a:t>
            </a:r>
          </a:p>
          <a:p>
            <a:r>
              <a:rPr lang="ru-RU" sz="2000" dirty="0" smtClean="0">
                <a:latin typeface="Book Antiqua" pitchFamily="18" charset="0"/>
              </a:rPr>
              <a:t>Имеет плоский внешний вид,</a:t>
            </a:r>
          </a:p>
          <a:p>
            <a:r>
              <a:rPr lang="ru-RU" sz="2000" dirty="0" smtClean="0">
                <a:latin typeface="Book Antiqua" pitchFamily="18" charset="0"/>
              </a:rPr>
              <a:t>На дне морском лежит вальяжно,</a:t>
            </a:r>
          </a:p>
          <a:p>
            <a:r>
              <a:rPr lang="ru-RU" sz="2000" dirty="0" smtClean="0">
                <a:latin typeface="Book Antiqua" pitchFamily="18" charset="0"/>
              </a:rPr>
              <a:t>Ток вырабатывает классно!</a:t>
            </a:r>
            <a:endParaRPr lang="ru-RU" sz="2000" dirty="0">
              <a:latin typeface="Book Antiqua" pitchFamily="18" charset="0"/>
            </a:endParaRPr>
          </a:p>
        </p:txBody>
      </p:sp>
      <p:pic>
        <p:nvPicPr>
          <p:cNvPr id="48130" name="Picture 2" descr="КЛИПАРТ ВЕКТОРНЫЙ КЛИПАРТ ВЕКТОРНЫЕ КАРТИНКИ ГРАФИКА РИСУНКИ КЛИП АРТ ВЕКТОРНЫЕ КЛИПАРТЫ ВЕКТОРНАЯ ГРАФИКА COREL GALLERY BEE-LIN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64088" y="332656"/>
            <a:ext cx="2322838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67544" y="3501008"/>
            <a:ext cx="3888432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latin typeface="Book Antiqua" pitchFamily="18" charset="0"/>
              </a:rPr>
              <a:t>Для себя на дне морском</a:t>
            </a:r>
          </a:p>
          <a:p>
            <a:r>
              <a:rPr lang="ru-RU" sz="2000" dirty="0" smtClean="0">
                <a:latin typeface="Book Antiqua" pitchFamily="18" charset="0"/>
              </a:rPr>
              <a:t>Он клешнями строит дом.</a:t>
            </a:r>
          </a:p>
          <a:p>
            <a:r>
              <a:rPr lang="ru-RU" sz="2000" dirty="0" smtClean="0">
                <a:latin typeface="Book Antiqua" pitchFamily="18" charset="0"/>
              </a:rPr>
              <a:t>Круглый панцирь, десять лап.</a:t>
            </a:r>
          </a:p>
          <a:p>
            <a:r>
              <a:rPr lang="ru-RU" sz="2000" dirty="0" smtClean="0">
                <a:latin typeface="Book Antiqua" pitchFamily="18" charset="0"/>
              </a:rPr>
              <a:t>Догадались? Это..</a:t>
            </a:r>
            <a:endParaRPr lang="ru-RU" sz="2000" dirty="0">
              <a:latin typeface="Book Antiqua" pitchFamily="18" charset="0"/>
            </a:endParaRPr>
          </a:p>
        </p:txBody>
      </p:sp>
      <p:pic>
        <p:nvPicPr>
          <p:cNvPr id="48132" name="Picture 4" descr="Crab - Freelance Job - фриланс и удаленная работа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92080" y="3356992"/>
            <a:ext cx="2547257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Обои: Фото 26. : природа - океан для рабочего стола 1600x1200.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3848" y="692696"/>
            <a:ext cx="5846700" cy="720080"/>
          </a:xfrm>
        </p:spPr>
        <p:txBody>
          <a:bodyPr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l"/>
            <a:r>
              <a:rPr lang="ru-RU" sz="1600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Book Antiqua" pitchFamily="18" charset="0"/>
              </a:rPr>
              <a:t/>
            </a:r>
            <a:br>
              <a:rPr lang="ru-RU" sz="1600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Book Antiqua" pitchFamily="18" charset="0"/>
              </a:rPr>
            </a:br>
            <a:r>
              <a:rPr lang="ru-RU" sz="18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Book Antiqua" pitchFamily="18" charset="0"/>
              </a:rPr>
              <a:t>А что такое море? Море – это часть Мирового океана. Море является большим водным пространством, которое с одной или нескольких сторон ограничено сушей и отделёно от океана</a:t>
            </a:r>
            <a:br>
              <a:rPr lang="ru-RU" sz="18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Book Antiqua" pitchFamily="18" charset="0"/>
              </a:rPr>
            </a:br>
            <a:r>
              <a:rPr lang="ru-RU" sz="18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Book Antiqua" pitchFamily="18" charset="0"/>
              </a:rPr>
              <a:t>Океанская вода, как и морская горько-соленая на вкус.</a:t>
            </a:r>
            <a:br>
              <a:rPr lang="ru-RU" sz="18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Book Antiqua" pitchFamily="18" charset="0"/>
              </a:rPr>
            </a:br>
            <a:endParaRPr lang="ru-RU" sz="1800" b="1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23528" y="5949876"/>
            <a:ext cx="8229600" cy="490066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i="0" u="none" strike="noStrike" kern="120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Book Antiqua" pitchFamily="18" charset="0"/>
                <a:ea typeface="+mj-ea"/>
                <a:cs typeface="+mj-cs"/>
              </a:rPr>
              <a:t>Жизнь в морских и океанических водах богата и разнообразна.</a:t>
            </a:r>
            <a:endParaRPr kumimoji="0" lang="ru-RU" sz="2000" i="0" u="none" strike="noStrike" kern="120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Book Antiqua" pitchFamily="18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-3696" y="6309320"/>
            <a:ext cx="91440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Book Antiqua" pitchFamily="18" charset="0"/>
                <a:ea typeface="+mj-ea"/>
                <a:cs typeface="+mj-cs"/>
              </a:rPr>
              <a:t>Наиболее совершенное приспособление к жизни в водной среде, конечно у китообразных</a:t>
            </a:r>
            <a:endParaRPr kumimoji="0" lang="ru-RU" sz="1600" i="0" u="none" strike="noStrike" kern="120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Book Antiqu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Real Blue Whale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 flipH="1">
            <a:off x="3347863" y="260648"/>
            <a:ext cx="396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 Antiqua" pitchFamily="18" charset="0"/>
              </a:rPr>
              <a:t>СИНИЙ  КИТ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13314" name="Picture 2" descr="http://www.tvoyrebenok.ru/images/animals/101.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512" y="0"/>
            <a:ext cx="2320339" cy="2420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6" name="Picture 6" descr="Кашалот / Physeter macrocephalus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88640"/>
            <a:ext cx="9133421" cy="6381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3808" y="0"/>
            <a:ext cx="3816424" cy="796950"/>
          </a:xfrm>
        </p:spPr>
        <p:txBody>
          <a:bodyPr>
            <a:normAutofit/>
          </a:bodyPr>
          <a:lstStyle/>
          <a:p>
            <a:r>
              <a:rPr lang="ru-RU" sz="36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 Antiqua" pitchFamily="18" charset="0"/>
              </a:rPr>
              <a:t>КАШАЛОТ</a:t>
            </a:r>
            <a:endParaRPr lang="ru-RU" sz="3600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20484" name="Picture 4" descr="People interested in Sperm Whale (Physeter macrocephalus as classified by IUCN Red List (Species Assessed for Global Conservatio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96136" y="5047513"/>
            <a:ext cx="3168352" cy="18104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0"/>
            <a:ext cx="5328592" cy="764704"/>
          </a:xfrm>
        </p:spPr>
        <p:txBody>
          <a:bodyPr>
            <a:normAutofit/>
          </a:bodyPr>
          <a:lstStyle/>
          <a:p>
            <a:r>
              <a:rPr lang="ru-RU" sz="36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 Antiqua" pitchFamily="18" charset="0"/>
              </a:rPr>
              <a:t>КОСАТКА</a:t>
            </a:r>
            <a:endParaRPr lang="ru-RU" sz="3600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19458" name="Picture 2" descr="КОСАТКИ - ДАРМОЕДЫ НЕ ДАЮТ ВЕСТИ РЫБНУЮ ЛОВЛЮ В СЕВЕРНЫХ МОРЯХ. Косатка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622374"/>
            <a:ext cx="9144000" cy="60436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Relax Music Nature and Dolphins Natura e Delfini - Всё видео…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1520" y="620688"/>
            <a:ext cx="8640960" cy="6237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15816" y="188640"/>
            <a:ext cx="3168352" cy="418058"/>
          </a:xfrm>
        </p:spPr>
        <p:txBody>
          <a:bodyPr>
            <a:noAutofit/>
          </a:bodyPr>
          <a:lstStyle/>
          <a:p>
            <a:r>
              <a:rPr lang="ru-RU" sz="36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 Antiqua" pitchFamily="18" charset="0"/>
              </a:rPr>
              <a:t>ДЕЛЬФИНЫ</a:t>
            </a:r>
            <a:endParaRPr lang="ru-RU" sz="3600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Альянс в защиту акул призывает ограничить торговлю некоторым…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1520" y="161002"/>
            <a:ext cx="8712968" cy="653472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1840" y="332656"/>
            <a:ext cx="2736304" cy="692696"/>
          </a:xfrm>
        </p:spPr>
        <p:txBody>
          <a:bodyPr>
            <a:noAutofit/>
          </a:bodyPr>
          <a:lstStyle/>
          <a:p>
            <a:r>
              <a:rPr lang="ru-RU" sz="36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 Antiqua" pitchFamily="18" charset="0"/>
              </a:rPr>
              <a:t>АКУЛА</a:t>
            </a:r>
            <a:endParaRPr lang="ru-RU" sz="3600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Интересное о скатах">
            <a:hlinkClick r:id="rId2"/>
          </p:cNvPr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4476750" cy="3356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Интересное о скатах">
            <a:hlinkClick r:id="rId4"/>
          </p:cNvPr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355976" y="0"/>
            <a:ext cx="4788024" cy="3384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778098"/>
          </a:xfrm>
        </p:spPr>
        <p:txBody>
          <a:bodyPr>
            <a:normAutofit/>
          </a:bodyPr>
          <a:lstStyle/>
          <a:p>
            <a:r>
              <a:rPr lang="ru-RU" sz="36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 Antiqua" pitchFamily="18" charset="0"/>
              </a:rPr>
              <a:t>СКАТ</a:t>
            </a:r>
            <a:endParaRPr lang="ru-RU" sz="3600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6" name="Рисунок 5" descr="Интересное о скатах">
            <a:hlinkClick r:id="rId6"/>
          </p:cNvPr>
          <p:cNvPicPr/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0" y="3286125"/>
            <a:ext cx="4476750" cy="3571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Интересное о скатах">
            <a:hlinkClick r:id="rId8"/>
          </p:cNvPr>
          <p:cNvPicPr/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4427984" y="3305175"/>
            <a:ext cx="4716016" cy="3552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781</TotalTime>
  <Words>185</Words>
  <Application>Microsoft Office PowerPoint</Application>
  <PresentationFormat>Экран (4:3)</PresentationFormat>
  <Paragraphs>53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8" baseType="lpstr">
      <vt:lpstr>Arial</vt:lpstr>
      <vt:lpstr>Book Antiqua</vt:lpstr>
      <vt:lpstr>Calibri</vt:lpstr>
      <vt:lpstr>Calibri Light</vt:lpstr>
      <vt:lpstr>Тема Office</vt:lpstr>
      <vt:lpstr>ЖИВОТНЫЕ МОРЕЙ  И ОКЕАНОВ</vt:lpstr>
      <vt:lpstr>Если взглянуть на нашу землю из космоса, то мы увидим, что это совсем не земля, а вода- Мировой океан.   Мировой океан состоит из четырех водных гигантов: кроме самого большого – Тихого, есть еще Атлантический, Индийский и Северный Ледовитый. Так что правильнее было бы назвать нашу планету не Землей, а Океаном.   Жизнь на нашей планете началась не на суше, а в океане</vt:lpstr>
      <vt:lpstr> А что такое море? Море – это часть Мирового океана. Море является большим водным пространством, которое с одной или нескольких сторон ограничено сушей и отделёно от океана Океанская вода, как и морская горько-соленая на вкус. </vt:lpstr>
      <vt:lpstr>Презентация PowerPoint</vt:lpstr>
      <vt:lpstr>КАШАЛОТ</vt:lpstr>
      <vt:lpstr>КОСАТКА</vt:lpstr>
      <vt:lpstr>ДЕЛЬФИНЫ</vt:lpstr>
      <vt:lpstr>АКУЛА</vt:lpstr>
      <vt:lpstr>СКАТ</vt:lpstr>
      <vt:lpstr>РЫБА - МЕЧ</vt:lpstr>
      <vt:lpstr>МОРСКАЯ ЧЕРЕПАХА</vt:lpstr>
      <vt:lpstr>ОСЬМИНОГ</vt:lpstr>
      <vt:lpstr>КАЛЬМАР</vt:lpstr>
      <vt:lpstr>КОРАЛЛ</vt:lpstr>
      <vt:lpstr>МОРСКОЙ ЕЖ</vt:lpstr>
      <vt:lpstr>МОРСКАЯ ЗВЕЗДА</vt:lpstr>
      <vt:lpstr>КРАБ</vt:lpstr>
      <vt:lpstr>МОРСКОЙ КОНЁК</vt:lpstr>
      <vt:lpstr>КРЫЛАТКА</vt:lpstr>
      <vt:lpstr>МЕДУЗА</vt:lpstr>
      <vt:lpstr>Отгадайте загадки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Если взглянуть на нашу землю из космоса, то мы увидим, что это совсем не земля, а вода- Мировой океан.   Мировой океан состоит из четырех водных гигантов: кроме самого большого – Тихого, есть еще Атлантический, Индийский и Северный Ледовитый. Так что правильнее было бы назвать нашу планету не Землей, а Океаном.</dc:title>
  <dc:creator>Irishka</dc:creator>
  <cp:lastModifiedBy>звездочка</cp:lastModifiedBy>
  <cp:revision>58</cp:revision>
  <dcterms:created xsi:type="dcterms:W3CDTF">2014-12-11T19:40:23Z</dcterms:created>
  <dcterms:modified xsi:type="dcterms:W3CDTF">2022-05-17T11:24:13Z</dcterms:modified>
</cp:coreProperties>
</file>