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  <a:latin typeface="Arial Black" pitchFamily="34" charset="0"/>
              </a:rPr>
              <a:t>Подборка физкультминуток в картинках и стихах</a:t>
            </a:r>
            <a:endParaRPr lang="ru-RU" sz="4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339" name="Picture 3" descr="C:\Users\Арина\Desktop\Работанька\Арктур\Материалы\Конспект занятия\Картинки для презентации\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92896"/>
            <a:ext cx="5976664" cy="334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44008" y="2348880"/>
            <a:ext cx="42119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гимнастику для глаз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Выполняем каждый раз.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Вправо, влево, кругом, вниз,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Повторить ты не ленись.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Укрепляем мышцы глаза.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Видеть лучше будем сразу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32656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Гимнастика для глаз»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рина\Desktop\Работанька\Арктур\Материалы\Конспект занятия\Картинки для презентации\zaryadka_dlya_detey_15_31134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4032448" cy="4296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1600" y="249289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Арина\Desktop\Работанька\Арктур\Материалы\Конспект занятия\Картинки для презентации\1606689127_55-p-sportivnii-fon-dlya-prezentatsii-dlya-dete-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1413" y="-141288"/>
            <a:ext cx="11428413" cy="71421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Дождь»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3200" dirty="0"/>
          </a:p>
        </p:txBody>
      </p:sp>
      <p:pic>
        <p:nvPicPr>
          <p:cNvPr id="15363" name="Picture 3" descr="C:\Users\Арина\Desktop\Работанька\Арктур\Материалы\Конспект занятия\Картинки для презентации\1641181158_31-papik-pro-p-detskaya-zaryadka-risunok-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4005084" cy="4585974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644008" y="1052736"/>
            <a:ext cx="374441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Приплыли тучи дождевые: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Лей, дождь, лей!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(Ладони вниз, встряхивать кисти рук.)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Дождинки пляшут, как живые: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Пей, рожь, пей!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(Ладони вверх, встряхивать кисти рук.)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рожь, склоняясь к земле зелёной,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Пьёт, пьёт, пьёт.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теплый дождь неугомонный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Льет, льёт, льёт!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(Руки ладонями вниз, встряхивать кисти рук.)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Арина\Desktop\Работанька\Арктур\Материалы\Конспект занятия\Картинки для презентации\1606689127_55-p-sportivnii-fon-dlya-prezentatsii-dlya-dete-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1428413" cy="71421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Солнышко»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3200" dirty="0"/>
          </a:p>
        </p:txBody>
      </p:sp>
      <p:pic>
        <p:nvPicPr>
          <p:cNvPr id="17410" name="Picture 2" descr="C:\Users\Арина\Desktop\Работанька\Арктур\Материалы\Конспект занятия\Картинки для презентации\05e4ea4448c351e43688bcb28981d1b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7274996" cy="3744416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4653136"/>
            <a:ext cx="907300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немножко отдохнем: встанем, глубоко вздохнем.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Руки в стороны, вперед, а потом наоборот.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по лесу гуляли, за природой наблюдали.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Вверх на солнце посмотрели - и их всех лучи согрели.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Ярким солнышком согреты, расскажем о своих наблюдениях летом.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572000" y="980728"/>
            <a:ext cx="403244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Эй, лошадки! Эй, лошадки!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за мной!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Поспешим на водопой.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(Руки вперед, пружинистые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движения ног)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широкая река.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ней холодная вода. Пейте!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Хороша водица!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(Плавное разведение рук в стороны,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наклон вперед)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Постучим копытцем.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Эй, лошадки, все за мной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Отправляемся домой!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(Притопывание то левой,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правой ногой)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32656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Лошадка»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Picture 1" descr="C:\Users\Арина\Desktop\Работанька\Арктур\Материалы\Конспект занятия\Картинки для презентации\1641181144_8-papik-pro-p-detskaya-zaryadka-risunok-9.png"/>
          <p:cNvPicPr>
            <a:picLocks noChangeAspect="1" noChangeArrowheads="1"/>
          </p:cNvPicPr>
          <p:nvPr/>
        </p:nvPicPr>
        <p:blipFill>
          <a:blip r:embed="rId3" cstate="print"/>
          <a:srcRect r="11847" b="4348"/>
          <a:stretch>
            <a:fillRect/>
          </a:stretch>
        </p:blipFill>
        <p:spPr bwMode="auto">
          <a:xfrm>
            <a:off x="755576" y="980728"/>
            <a:ext cx="3816424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Арина\Desktop\Работанька\Арктур\Материалы\Конспект занятия\Картинки для презентации\kartinki-zaryadka-dlya-detej-5.jpg"/>
          <p:cNvPicPr>
            <a:picLocks noChangeAspect="1" noChangeArrowheads="1"/>
          </p:cNvPicPr>
          <p:nvPr/>
        </p:nvPicPr>
        <p:blipFill>
          <a:blip r:embed="rId3" cstate="print"/>
          <a:srcRect l="1740" r="4313"/>
          <a:stretch>
            <a:fillRect/>
          </a:stretch>
        </p:blipFill>
        <p:spPr bwMode="auto">
          <a:xfrm>
            <a:off x="395536" y="1412776"/>
            <a:ext cx="4391047" cy="424847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8024" y="836712"/>
            <a:ext cx="399593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Одолела нас дремота,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Шевельнуться неохота.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(Дети потягиваются, руки вверх.)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Ну-ка , делайте со мною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Упражнение такое: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Вверх, вниз, потянись,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Окончательно проснись.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Сбрось с себя ночную лень -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Впереди рабочий день!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Солнце глянуло в кроватку,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1,2,3,4,5.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мы делаем зарядку.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 нам присесть и встать,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Руки вытянуть пошире,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1,2,3,4,5.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Наклониться -3, 4.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 месте поскакать.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носок, потом на пятку.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332656"/>
            <a:ext cx="6012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Зарядка»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8024" y="1700808"/>
            <a:ext cx="3995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топаем ногами.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хлопаем руками, киваем головой.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руки поднимаем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кружимся потом.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топаем ногами,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хлопаем руками,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Киваем головой.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руки разведём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побежим кругом.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32656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Топаем ногами, хлопаем руками»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C:\Users\Арина\Desktop\Работанька\Арктур\Материалы\Конспект занятия\Картинки для презентации\istockphoto-1296615611-612x612.jpg"/>
          <p:cNvPicPr>
            <a:picLocks noChangeAspect="1" noChangeArrowheads="1"/>
          </p:cNvPicPr>
          <p:nvPr/>
        </p:nvPicPr>
        <p:blipFill>
          <a:blip r:embed="rId3" cstate="print"/>
          <a:srcRect l="6667" t="5000" r="5000" b="6667"/>
          <a:stretch>
            <a:fillRect/>
          </a:stretch>
        </p:blipFill>
        <p:spPr bwMode="auto">
          <a:xfrm>
            <a:off x="971600" y="1700808"/>
            <a:ext cx="381642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8024" y="1546926"/>
            <a:ext cx="399593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Нет, не ветер, чудо-ветер,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 лес шумит вокруг,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просто переменка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уставших наших рук.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пальчик поплясал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 себя усталость снял.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моей руке пять пальцев,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щипальцев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хватальцев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брать и чтоб дарить,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строгать и чтоб пилить,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их же сосчитать: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1,2,3,4,5.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32656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Гимнастика для пальчиков»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C:\Users\Арина\Desktop\Работанька\Арктур\Материалы\Конспект занятия\Картинки для презентации\hello_html_4a64ee4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56792"/>
            <a:ext cx="3170730" cy="403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8024" y="980728"/>
            <a:ext cx="399593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Медвежата в чаще жили,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Головой своей крутили!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так, вот так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Головой своей крутили.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Медвежата мёд искали,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Дружно дерево качали.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так, вот так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Дружно дерево качали.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Вперевалочку ходили.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из речки воду пили.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так, вот так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из речки воду пили.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потом они плясали,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Лапы дружно поднимали.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так, вот так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Лапы дружно поднимали.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32656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Медвежата»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C:\Users\Арина\Desktop\Работанька\Арктур\Материалы\Конспект занятия\Картинки для презентации\DLuai9nR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00" y="1412776"/>
            <a:ext cx="3802224" cy="4069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6689127_55-p-sportivnii-fon-dlya-prezentatsii-dlya-dete-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332656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Физкультминутка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небе плавает луна»</a:t>
            </a: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C:\Users\Арина\Desktop\Работанька\Арктур\Материалы\Конспект занятия\Картинки для презентации\maxresdefault.jpg"/>
          <p:cNvPicPr>
            <a:picLocks noChangeAspect="1" noChangeArrowheads="1"/>
          </p:cNvPicPr>
          <p:nvPr/>
        </p:nvPicPr>
        <p:blipFill>
          <a:blip r:embed="rId3" cstate="print"/>
          <a:srcRect t="6401" b="3978"/>
          <a:stretch>
            <a:fillRect/>
          </a:stretch>
        </p:blipFill>
        <p:spPr bwMode="auto">
          <a:xfrm>
            <a:off x="1547664" y="1052736"/>
            <a:ext cx="5999312" cy="302433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4" y="5639184"/>
            <a:ext cx="83164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83568" y="4149080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небе плавает луна.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облака зашла она.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Раз, два, три, четыре, пять -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 должны луну достать.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Шесть, семь, восемь, Девять, десять И пониже перевесить.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Десять, девять, восемь, семь  Чтоб луна светила всем.                                         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Скачет, скачет, скачет мяч Припустился резво вскачь,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Скок, скок, скок Приземляйся на носок.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619</Words>
  <Application>Microsoft Office PowerPoint</Application>
  <PresentationFormat>Экран (4:3)</PresentationFormat>
  <Paragraphs>111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Подборка физкультминуток в картинках и стихах</vt:lpstr>
      <vt:lpstr>1. Физкультминутка «Дождь» </vt:lpstr>
      <vt:lpstr>2. Физкультминутка «Солнышко»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Арина</dc:creator>
  <cp:lastModifiedBy>Пользователь Windows</cp:lastModifiedBy>
  <cp:revision>20</cp:revision>
  <dcterms:created xsi:type="dcterms:W3CDTF">2022-02-13T08:26:32Z</dcterms:created>
  <dcterms:modified xsi:type="dcterms:W3CDTF">2022-02-13T11:37:07Z</dcterms:modified>
</cp:coreProperties>
</file>